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2"/>
  </p:notesMasterIdLst>
  <p:sldIdLst>
    <p:sldId id="257" r:id="rId2"/>
    <p:sldId id="256" r:id="rId3"/>
    <p:sldId id="258" r:id="rId4"/>
    <p:sldId id="265" r:id="rId5"/>
    <p:sldId id="261" r:id="rId6"/>
    <p:sldId id="260" r:id="rId7"/>
    <p:sldId id="264" r:id="rId8"/>
    <p:sldId id="263" r:id="rId9"/>
    <p:sldId id="262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460-86DF-D54B-80B8-33D050D12037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32EA9-6D34-AA48-8E0C-A9C8D30FC3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E4169-ABD3-43AC-A517-365B36106982}" type="slidenum">
              <a:rPr lang="fr-FR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/>
              <a:t>1</a:t>
            </a:fld>
            <a:endParaRPr lang="fr-FR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32EAD-EC41-4307-BCF3-7336D2537A37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329E-221A-40AA-95FE-5BC3383DA2CF}" type="slidenum">
              <a:rPr lang="it-IT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329E-221A-40AA-95FE-5BC3383DA2CF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2EA9-6D34-AA48-8E0C-A9C8D30FC34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329E-221A-40AA-95FE-5BC3383DA2CF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9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18A08-9A48-4811-BA0F-A2D2C33B058B}" type="slidenum">
              <a:rPr lang="it-IT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it-IT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F8808B2-2F36-ED46-ACDB-360910CFBF32}" type="datetimeFigureOut">
              <a:rPr lang="en-US" smtClean="0"/>
              <a:pPr/>
              <a:t>2/24/11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2E4B7E-EED0-D643-BF25-1883D0740C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752831">
            <a:off x="872196" y="2493870"/>
            <a:ext cx="771045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>
                <a:ln w="11430"/>
                <a:solidFill>
                  <a:srgbClr val="DE6C36">
                    <a:lumMod val="50000"/>
                  </a:srgbClr>
                </a:solidFill>
                <a:latin typeface="Highlight LET" pitchFamily="2" charset="0"/>
              </a:rPr>
              <a:t>Marian shrines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13" y="3857625"/>
            <a:ext cx="47640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2" descr="http://www.mondial-infos.fr/wp-content/uploads/2008/09/lour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50" y="0"/>
            <a:ext cx="45720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3" descr="G:\Ongoing mission\Lourd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7988" y="0"/>
            <a:ext cx="49260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2" descr="H:\Ongoing mission\Lourdes you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5"/>
            <a:ext cx="44973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6" y="381000"/>
            <a:ext cx="4656708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54" y="381000"/>
            <a:ext cx="3810000" cy="647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6" y="3367805"/>
            <a:ext cx="2159077" cy="2947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523" y="3367805"/>
            <a:ext cx="2250766" cy="29477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88105"/>
            <a:ext cx="3573823" cy="6156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823" y="388105"/>
            <a:ext cx="5098462" cy="332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22" y="3316361"/>
            <a:ext cx="5098463" cy="32285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D Lumièr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888" y="0"/>
            <a:ext cx="4329112" cy="6858000"/>
          </a:xfrm>
          <a:prstGeom prst="rect">
            <a:avLst/>
          </a:prstGeom>
          <a:noFill/>
        </p:spPr>
      </p:pic>
      <p:pic>
        <p:nvPicPr>
          <p:cNvPr id="3" name="Picture 4" descr="ND Lumières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593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Notre Dame du Cap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71670" cy="2871201"/>
          </a:xfrm>
          <a:prstGeom prst="rect">
            <a:avLst/>
          </a:prstGeom>
          <a:noFill/>
        </p:spPr>
      </p:pic>
      <p:pic>
        <p:nvPicPr>
          <p:cNvPr id="586754" name="Picture 2" descr="http://www.marie-clarac.qc.ca/media/images/70/695/100000/45/IMG_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567" y="0"/>
            <a:ext cx="5149433" cy="6858000"/>
          </a:xfrm>
          <a:prstGeom prst="rect">
            <a:avLst/>
          </a:prstGeom>
          <a:noFill/>
        </p:spPr>
      </p:pic>
      <p:pic>
        <p:nvPicPr>
          <p:cNvPr id="586756" name="Picture 4" descr="http://www.michaeljournal.org/images/ndcap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4000496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20" y="1122050"/>
            <a:ext cx="3210432" cy="2194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52" y="1051486"/>
            <a:ext cx="3785447" cy="2265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320" y="3316538"/>
            <a:ext cx="3210432" cy="3087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753" y="3316538"/>
            <a:ext cx="3785446" cy="30872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Bez tytuł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664" y="0"/>
            <a:ext cx="3120336" cy="7411036"/>
          </a:xfrm>
          <a:prstGeom prst="rect">
            <a:avLst/>
          </a:prstGeom>
          <a:noFill/>
        </p:spPr>
      </p:pic>
      <p:pic>
        <p:nvPicPr>
          <p:cNvPr id="582658" name="Picture 2" descr="http://www.turystyka.lubelskie.pl/img/atrakcje/koden/1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0740" y="0"/>
            <a:ext cx="6554404" cy="741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" y="4145156"/>
            <a:ext cx="4469467" cy="2364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23" y="4145156"/>
            <a:ext cx="4427577" cy="2364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56" y="184782"/>
            <a:ext cx="3700138" cy="396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094" y="184782"/>
            <a:ext cx="5196906" cy="39603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6" name="Picture 2" descr="http://www.korzenie.org/files/imagecache/podglad/markowice-klasz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75" y="0"/>
            <a:ext cx="7362825" cy="5505450"/>
          </a:xfrm>
          <a:prstGeom prst="rect">
            <a:avLst/>
          </a:prstGeom>
          <a:noFill/>
        </p:spPr>
      </p:pic>
      <p:pic>
        <p:nvPicPr>
          <p:cNvPr id="95236" name="Picture 4" descr="markowic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28892" cy="690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50</TotalTime>
  <Words>9</Words>
  <Application>Microsoft Macintosh PowerPoint</Application>
  <PresentationFormat>On-screen Show (4:3)</PresentationFormat>
  <Paragraphs>8</Paragraphs>
  <Slides>10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Partners in 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Kirk Jacob</dc:creator>
  <cp:lastModifiedBy>Kirk Jacob</cp:lastModifiedBy>
  <cp:revision>10</cp:revision>
  <dcterms:created xsi:type="dcterms:W3CDTF">2011-02-24T14:48:37Z</dcterms:created>
  <dcterms:modified xsi:type="dcterms:W3CDTF">2011-02-24T14:51:36Z</dcterms:modified>
</cp:coreProperties>
</file>