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7" r:id="rId14"/>
    <p:sldId id="266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053" autoAdjust="0"/>
    <p:restoredTop sz="94763" autoAdjust="0"/>
  </p:normalViewPr>
  <p:slideViewPr>
    <p:cSldViewPr snapToGrid="0" snapToObjects="1">
      <p:cViewPr varScale="1">
        <p:scale>
          <a:sx n="107" d="100"/>
          <a:sy n="107" d="100"/>
        </p:scale>
        <p:origin x="-2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211890-0D29-564A-8489-719C84B22897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7D977-A8DC-8445-B1C3-7990FAF8F7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Apple Chancery"/>
              </a:rPr>
              <a:t>WELCOME</a:t>
            </a:r>
            <a:endParaRPr lang="en-US" sz="8000" b="1" dirty="0">
              <a:latin typeface="Apple Chance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8229600" cy="70689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How the development is foreseen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953018"/>
          </a:xfrm>
        </p:spPr>
        <p:txBody>
          <a:bodyPr>
            <a:noAutofit/>
          </a:bodyPr>
          <a:lstStyle/>
          <a:p>
            <a:r>
              <a:rPr lang="en-US" sz="4800" dirty="0" smtClean="0"/>
              <a:t>Movement from dependence to partnership.</a:t>
            </a:r>
          </a:p>
          <a:p>
            <a:r>
              <a:rPr lang="en-US" sz="4800" dirty="0" smtClean="0"/>
              <a:t>Move from being co-operators to being fellow disciples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83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Fr. William </a:t>
            </a:r>
            <a:r>
              <a:rPr lang="en-US" sz="6000" dirty="0" err="1" smtClean="0"/>
              <a:t>Steckling</a:t>
            </a:r>
            <a:r>
              <a:rPr lang="en-US" sz="6000" dirty="0" smtClean="0"/>
              <a:t> </a:t>
            </a:r>
            <a:r>
              <a:rPr lang="en-US" sz="6000" dirty="0" err="1" smtClean="0"/>
              <a:t>OMI’s</a:t>
            </a:r>
            <a:r>
              <a:rPr lang="en-US" sz="6000" dirty="0" smtClean="0"/>
              <a:t> 4 aspects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937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  A clear identity..</a:t>
            </a:r>
          </a:p>
          <a:p>
            <a:r>
              <a:rPr lang="en-US" sz="4400" dirty="0" smtClean="0"/>
              <a:t>  A solid spiritual life…</a:t>
            </a:r>
          </a:p>
          <a:p>
            <a:r>
              <a:rPr lang="en-US" sz="4400" dirty="0" smtClean="0"/>
              <a:t>  A community….</a:t>
            </a:r>
          </a:p>
          <a:p>
            <a:r>
              <a:rPr lang="en-US" sz="4400" dirty="0" smtClean="0"/>
              <a:t>  A Mission…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4.bp.blogspot.com/_WsE6M_RjBIY/TGScEBtVsuI/AAAAAAAAbwY/peb-BDazrao/s1600/Creation+of+Man+Michelang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2399026"/>
            <a:ext cx="9178622" cy="599097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558190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F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fr-F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fr-FR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fr-F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fr-F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fr-F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501757"/>
            <a:ext cx="9144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00" dirty="0" smtClean="0"/>
              <a:t>Brainstorm “Friendship</a:t>
            </a:r>
            <a:endParaRPr lang="en-GB" sz="67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77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Exploring  </a:t>
            </a:r>
            <a:br>
              <a:rPr lang="en-US" dirty="0" smtClean="0"/>
            </a:br>
            <a:r>
              <a:rPr lang="en-US" dirty="0" smtClean="0"/>
              <a:t>“The Identity of Lay Associates”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400" dirty="0" smtClean="0"/>
              <a:t>IMPASSIONED FOR CHRIST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0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667" dirty="0" smtClean="0"/>
              <a:t>The way forward in the Anglo-Irish Province</a:t>
            </a:r>
            <a:endParaRPr lang="en-US" sz="666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92200"/>
            <a:ext cx="7467600" cy="185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7333" dirty="0" smtClean="0"/>
              <a:t>The invitation to join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100" dirty="0" smtClean="0"/>
              <a:t>Date of next </a:t>
            </a:r>
            <a:r>
              <a:rPr lang="en-GB" sz="4100" smtClean="0"/>
              <a:t>meeting </a:t>
            </a:r>
            <a:r>
              <a:rPr lang="en-GB" sz="4100" smtClean="0"/>
              <a:t>–</a:t>
            </a:r>
          </a:p>
          <a:p>
            <a:r>
              <a:rPr lang="en-GB" sz="4100" smtClean="0"/>
              <a:t>7pm </a:t>
            </a:r>
            <a:r>
              <a:rPr lang="en-GB" sz="4100" dirty="0" smtClean="0"/>
              <a:t>for 7.15pm – 8.30pm</a:t>
            </a:r>
          </a:p>
          <a:p>
            <a:endParaRPr lang="en-GB" sz="4100" dirty="0" smtClean="0"/>
          </a:p>
          <a:p>
            <a:pPr>
              <a:buNone/>
            </a:pPr>
            <a:endParaRPr lang="en-GB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46" y="3228536"/>
            <a:ext cx="7799750" cy="217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25313" y="29544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what’s happened so far.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6647"/>
            <a:ext cx="8229600" cy="43891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4800" dirty="0" smtClean="0"/>
              <a:t> vocation through baptism</a:t>
            </a:r>
          </a:p>
          <a:p>
            <a:r>
              <a:rPr lang="en-US" sz="4800" dirty="0" smtClean="0"/>
              <a:t> Living a Life that </a:t>
            </a:r>
            <a:r>
              <a:rPr lang="en-US" sz="4800" smtClean="0"/>
              <a:t>matters</a:t>
            </a:r>
          </a:p>
          <a:p>
            <a:pPr>
              <a:buNone/>
            </a:pPr>
            <a:endParaRPr lang="en-US" sz="480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Lay Associations – </a:t>
            </a:r>
            <a:br>
              <a:rPr lang="en-US" dirty="0" smtClean="0"/>
            </a:br>
            <a:r>
              <a:rPr lang="en-US" dirty="0" smtClean="0"/>
              <a:t>The story of what has </a:t>
            </a:r>
            <a:br>
              <a:rPr lang="en-US" dirty="0" smtClean="0"/>
            </a:br>
            <a:r>
              <a:rPr lang="en-US" dirty="0" smtClean="0"/>
              <a:t>happened so far worldwide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800"/>
            <a:ext cx="8229600" cy="4902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 Called to Holiness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 </a:t>
            </a:r>
            <a:r>
              <a:rPr lang="en-GB" sz="4000" dirty="0" smtClean="0"/>
              <a:t>Canonisation</a:t>
            </a:r>
            <a:r>
              <a:rPr lang="en-US" sz="4000" dirty="0" smtClean="0"/>
              <a:t> of Eugene.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 Maintaining connections to the Oblates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world-ma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323088"/>
            <a:ext cx="8413860" cy="635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37a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dirty="0" smtClean="0"/>
              <a:t>Lay people share in the </a:t>
            </a:r>
            <a:r>
              <a:rPr lang="en-US" sz="5400" dirty="0" err="1" smtClean="0"/>
              <a:t>charism</a:t>
            </a:r>
            <a:r>
              <a:rPr lang="en-US" sz="5400" dirty="0" smtClean="0"/>
              <a:t> of St. Eugene…</a:t>
            </a:r>
          </a:p>
          <a:p>
            <a:pPr>
              <a:buNone/>
            </a:pPr>
            <a:r>
              <a:rPr lang="en-US" sz="5400" dirty="0" smtClean="0"/>
              <a:t>Communion and reciprocity.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Gather in associations.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Lay associates at Chapters since 1998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636" y="3119644"/>
            <a:ext cx="29337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56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33" dirty="0" smtClean="0"/>
              <a:t>Two Congresses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0600"/>
            <a:ext cx="8229600" cy="4064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Aix-en-Provence ( 1996)</a:t>
            </a:r>
          </a:p>
          <a:p>
            <a:r>
              <a:rPr lang="en-US" sz="5400" dirty="0" smtClean="0"/>
              <a:t>Rome (2007)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972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Identity of Lay Associates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327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Identity statement – Congress (1996)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371</TotalTime>
  <Words>216</Words>
  <Application>Microsoft Macintosh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WELCOME</vt:lpstr>
      <vt:lpstr>Prayer</vt:lpstr>
      <vt:lpstr>REVIEW of what’s happened so far.</vt:lpstr>
      <vt:lpstr>    Lay Associations –  The story of what has  happened so far worldwide</vt:lpstr>
      <vt:lpstr>Worldwide interest</vt:lpstr>
      <vt:lpstr>Rule 37a </vt:lpstr>
      <vt:lpstr>  Lay associates at Chapters since 1998 </vt:lpstr>
      <vt:lpstr>Two Congresses </vt:lpstr>
      <vt:lpstr>Identity of Lay Associates</vt:lpstr>
      <vt:lpstr> How the development is foreseen</vt:lpstr>
      <vt:lpstr>   Fr. William Steckling OMI’s 4 aspects</vt:lpstr>
      <vt:lpstr>Slide 12</vt:lpstr>
      <vt:lpstr> Exploring   “The Identity of Lay Associates” </vt:lpstr>
      <vt:lpstr> The way forward in the Anglo-Irish Province</vt:lpstr>
      <vt:lpstr>         The invitation to join </vt:lpstr>
      <vt:lpstr> </vt:lpstr>
    </vt:vector>
  </TitlesOfParts>
  <Company>Partners in 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Kirk Jacob</dc:creator>
  <cp:lastModifiedBy>Kirk Jacob</cp:lastModifiedBy>
  <cp:revision>53</cp:revision>
  <dcterms:created xsi:type="dcterms:W3CDTF">2013-02-12T16:44:22Z</dcterms:created>
  <dcterms:modified xsi:type="dcterms:W3CDTF">2013-02-12T16:45:19Z</dcterms:modified>
</cp:coreProperties>
</file>