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Masters/slideMaster7.xml" ContentType="application/vnd.openxmlformats-officedocument.presentationml.slideMaster+xml"/>
  <Override PartName="/ppt/slides/slide47.xml" ContentType="application/vnd.openxmlformats-officedocument.presentationml.slide+xml"/>
  <Override PartName="/ppt/diagrams/colors2.xml" ContentType="application/vnd.openxmlformats-officedocument.drawingml.diagramColors+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5.xml" ContentType="application/vnd.openxmlformats-officedocument.presentationml.slideLayout+xml"/>
  <Override PartName="/ppt/diagrams/drawing1.xml" ContentType="application/vnd.ms-office.drawingml.diagramDrawing+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slideLayouts/slideLayout49.xml" ContentType="application/vnd.openxmlformats-officedocument.presentationml.slideLayout+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slideLayouts/slideLayout16.xml" ContentType="application/vnd.openxmlformats-officedocument.presentationml.slideLayout+xml"/>
  <Override PartName="/ppt/diagrams/drawing2.xml" ContentType="application/vnd.ms-office.drawingml.diagramDrawing+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diagrams/quickStyle2.xml" ContentType="application/vnd.openxmlformats-officedocument.drawingml.diagramStyle+xml"/>
  <Override PartName="/ppt/notesSlides/notesSlide5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Layouts/slideLayout30.xml" ContentType="application/vnd.openxmlformats-officedocument.presentationml.slideLayout+xml"/>
  <Override PartName="/ppt/slides/slide49.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diagrams/data2.xml" ContentType="application/vnd.openxmlformats-officedocument.drawingml.diagramData+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42.xml" ContentType="application/vnd.openxmlformats-officedocument.presentationml.notes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notesSlides/notesSlide48.xml" ContentType="application/vnd.openxmlformats-officedocument.presentationml.notesSlide+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notesSlides/notesSlide4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49.xml" ContentType="application/vnd.openxmlformats-officedocument.presentationml.notesSlide+xml"/>
  <Override PartName="/ppt/slideLayouts/slideLayout4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diagrams/layout1.xml" ContentType="application/vnd.openxmlformats-officedocument.drawingml.diagramLayout+xml"/>
  <Override PartName="/ppt/slideLayouts/slideLayout38.xml" ContentType="application/vnd.openxmlformats-officedocument.presentationml.slideLayout+xml"/>
  <Override PartName="/ppt/slides/slide21.xml" ContentType="application/vnd.openxmlformats-officedocument.presentationml.slide+xml"/>
  <Override PartName="/ppt/slideLayouts/slideLayout47.xml" ContentType="application/vnd.openxmlformats-officedocument.presentationml.slideLayout+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diagrams/layout2.xml" ContentType="application/vnd.openxmlformats-officedocument.drawingml.diagramLayout+xml"/>
  <Override PartName="/ppt/slides/slide12.xml" ContentType="application/vnd.openxmlformats-officedocument.presentationml.slide+xml"/>
  <Override PartName="/ppt/notesSlides/notesSlide20.xml" ContentType="application/vnd.openxmlformats-officedocument.presentationml.notesSlide+xml"/>
  <Override PartName="/ppt/slideLayouts/slideLayout39.xml" ContentType="application/vnd.openxmlformats-officedocument.presentationml.slideLayout+xml"/>
  <Override PartName="/ppt/slides/slide22.xml" ContentType="application/vnd.openxmlformats-officedocument.presentationml.slide+xml"/>
  <Override PartName="/ppt/slideLayouts/slideLayout48.xml" ContentType="application/vnd.openxmlformats-officedocument.presentationml.slideLayout+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678" r:id="rId2"/>
    <p:sldMasterId id="2147483680" r:id="rId3"/>
    <p:sldMasterId id="2147483693" r:id="rId4"/>
    <p:sldMasterId id="2147483770" r:id="rId5"/>
    <p:sldMasterId id="2147483786" r:id="rId6"/>
    <p:sldMasterId id="2147483803" r:id="rId7"/>
  </p:sldMasterIdLst>
  <p:notesMasterIdLst>
    <p:notesMasterId r:id="rId64"/>
  </p:notesMasterIdLst>
  <p:sldIdLst>
    <p:sldId id="385" r:id="rId8"/>
    <p:sldId id="258" r:id="rId9"/>
    <p:sldId id="270" r:id="rId10"/>
    <p:sldId id="272" r:id="rId11"/>
    <p:sldId id="276" r:id="rId12"/>
    <p:sldId id="277" r:id="rId13"/>
    <p:sldId id="278" r:id="rId14"/>
    <p:sldId id="281" r:id="rId15"/>
    <p:sldId id="282" r:id="rId16"/>
    <p:sldId id="284" r:id="rId17"/>
    <p:sldId id="286" r:id="rId18"/>
    <p:sldId id="287" r:id="rId19"/>
    <p:sldId id="288" r:id="rId20"/>
    <p:sldId id="289" r:id="rId21"/>
    <p:sldId id="290" r:id="rId22"/>
    <p:sldId id="291" r:id="rId23"/>
    <p:sldId id="292" r:id="rId24"/>
    <p:sldId id="293" r:id="rId25"/>
    <p:sldId id="294" r:id="rId26"/>
    <p:sldId id="295" r:id="rId27"/>
    <p:sldId id="296" r:id="rId28"/>
    <p:sldId id="305" r:id="rId29"/>
    <p:sldId id="306" r:id="rId30"/>
    <p:sldId id="308" r:id="rId31"/>
    <p:sldId id="318" r:id="rId32"/>
    <p:sldId id="339" r:id="rId33"/>
    <p:sldId id="344" r:id="rId34"/>
    <p:sldId id="319" r:id="rId35"/>
    <p:sldId id="342" r:id="rId36"/>
    <p:sldId id="352" r:id="rId37"/>
    <p:sldId id="348" r:id="rId38"/>
    <p:sldId id="355" r:id="rId39"/>
    <p:sldId id="356" r:id="rId40"/>
    <p:sldId id="357" r:id="rId41"/>
    <p:sldId id="359" r:id="rId42"/>
    <p:sldId id="360" r:id="rId43"/>
    <p:sldId id="361" r:id="rId44"/>
    <p:sldId id="371" r:id="rId45"/>
    <p:sldId id="379" r:id="rId46"/>
    <p:sldId id="372" r:id="rId47"/>
    <p:sldId id="373" r:id="rId48"/>
    <p:sldId id="374" r:id="rId49"/>
    <p:sldId id="375" r:id="rId50"/>
    <p:sldId id="376" r:id="rId51"/>
    <p:sldId id="378" r:id="rId52"/>
    <p:sldId id="380" r:id="rId53"/>
    <p:sldId id="363" r:id="rId54"/>
    <p:sldId id="364" r:id="rId55"/>
    <p:sldId id="366" r:id="rId56"/>
    <p:sldId id="368" r:id="rId57"/>
    <p:sldId id="386" r:id="rId58"/>
    <p:sldId id="387" r:id="rId59"/>
    <p:sldId id="381" r:id="rId60"/>
    <p:sldId id="384" r:id="rId61"/>
    <p:sldId id="382" r:id="rId62"/>
    <p:sldId id="370" r:id="rId6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91" d="100"/>
          <a:sy n="91" d="100"/>
        </p:scale>
        <p:origin x="-8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2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3D78A-F711-4727-87CE-F9177E2911B3}" type="doc">
      <dgm:prSet loTypeId="urn:microsoft.com/office/officeart/2005/8/layout/radial6" loCatId="cycle" qsTypeId="urn:microsoft.com/office/officeart/2005/8/quickstyle/simple4" qsCatId="simple" csTypeId="urn:microsoft.com/office/officeart/2005/8/colors/colorful3" csCatId="colorful" phldr="1"/>
      <dgm:spPr/>
      <dgm:t>
        <a:bodyPr/>
        <a:lstStyle/>
        <a:p>
          <a:endParaRPr lang="en-GB"/>
        </a:p>
      </dgm:t>
    </dgm:pt>
    <dgm:pt modelId="{BB940ABC-4F4A-4078-B78D-41334E519FCA}">
      <dgm:prSet phldrT="[Texte]"/>
      <dgm:spPr/>
      <dgm:t>
        <a:bodyPr/>
        <a:lstStyle/>
        <a:p>
          <a:r>
            <a:rPr lang="en-GB" dirty="0" smtClean="0"/>
            <a:t>Oblates</a:t>
          </a:r>
          <a:endParaRPr lang="en-GB" dirty="0"/>
        </a:p>
      </dgm:t>
    </dgm:pt>
    <dgm:pt modelId="{3D46954A-5959-48F4-8CED-E79F4D6A4BED}" type="parTrans" cxnId="{1E4C47D1-FADC-4908-8200-19AFC52B7E88}">
      <dgm:prSet/>
      <dgm:spPr/>
      <dgm:t>
        <a:bodyPr/>
        <a:lstStyle/>
        <a:p>
          <a:endParaRPr lang="en-GB"/>
        </a:p>
      </dgm:t>
    </dgm:pt>
    <dgm:pt modelId="{20E86AC8-045B-4CFF-9A6D-C85BB9EE3745}" type="sibTrans" cxnId="{1E4C47D1-FADC-4908-8200-19AFC52B7E88}">
      <dgm:prSet/>
      <dgm:spPr/>
      <dgm:t>
        <a:bodyPr/>
        <a:lstStyle/>
        <a:p>
          <a:endParaRPr lang="en-GB"/>
        </a:p>
      </dgm:t>
    </dgm:pt>
    <dgm:pt modelId="{CE26AB93-CB51-4F79-8FEC-000B6641B618}">
      <dgm:prSet phldrT="[Texte]"/>
      <dgm:spPr/>
      <dgm:t>
        <a:bodyPr/>
        <a:lstStyle/>
        <a:p>
          <a:r>
            <a:rPr lang="en-GB" b="1" dirty="0" err="1" smtClean="0">
              <a:effectLst>
                <a:outerShdw blurRad="38100" dist="38100" dir="2700000" algn="tl">
                  <a:srgbClr val="000000">
                    <a:alpha val="43137"/>
                  </a:srgbClr>
                </a:outerShdw>
              </a:effectLst>
            </a:rPr>
            <a:t>MAMI</a:t>
          </a:r>
          <a:endParaRPr lang="en-GB" b="1" dirty="0">
            <a:effectLst>
              <a:outerShdw blurRad="38100" dist="38100" dir="2700000" algn="tl">
                <a:srgbClr val="000000">
                  <a:alpha val="43137"/>
                </a:srgbClr>
              </a:outerShdw>
            </a:effectLst>
          </a:endParaRPr>
        </a:p>
      </dgm:t>
    </dgm:pt>
    <dgm:pt modelId="{D88B8527-F676-4DF1-ACDA-2469D3F74290}" type="parTrans" cxnId="{5267EB2D-7B7E-4254-BAF7-47BD71B0640A}">
      <dgm:prSet/>
      <dgm:spPr/>
      <dgm:t>
        <a:bodyPr/>
        <a:lstStyle/>
        <a:p>
          <a:endParaRPr lang="en-GB"/>
        </a:p>
      </dgm:t>
    </dgm:pt>
    <dgm:pt modelId="{F3E802F3-04B6-4BCD-90CD-22EEE7CF2889}" type="sibTrans" cxnId="{5267EB2D-7B7E-4254-BAF7-47BD71B0640A}">
      <dgm:prSet/>
      <dgm:spPr/>
      <dgm:t>
        <a:bodyPr/>
        <a:lstStyle/>
        <a:p>
          <a:endParaRPr lang="en-GB"/>
        </a:p>
      </dgm:t>
    </dgm:pt>
    <dgm:pt modelId="{AF8BD4C3-9D49-474E-813A-FC2ECC135770}">
      <dgm:prSet phldrT="[Texte]"/>
      <dgm:spPr/>
      <dgm:t>
        <a:bodyPr/>
        <a:lstStyle/>
        <a:p>
          <a:r>
            <a:rPr lang="en-GB" b="1" dirty="0" smtClean="0">
              <a:effectLst>
                <a:outerShdw blurRad="38100" dist="38100" dir="2700000" algn="tl">
                  <a:srgbClr val="000000">
                    <a:alpha val="43137"/>
                  </a:srgbClr>
                </a:outerShdw>
              </a:effectLst>
            </a:rPr>
            <a:t>Other Congregations</a:t>
          </a:r>
          <a:endParaRPr lang="en-GB" b="1" dirty="0">
            <a:effectLst>
              <a:outerShdw blurRad="38100" dist="38100" dir="2700000" algn="tl">
                <a:srgbClr val="000000">
                  <a:alpha val="43137"/>
                </a:srgbClr>
              </a:outerShdw>
            </a:effectLst>
          </a:endParaRPr>
        </a:p>
      </dgm:t>
    </dgm:pt>
    <dgm:pt modelId="{C32E6629-F442-4EF5-B189-22216F7C460C}" type="parTrans" cxnId="{DCF9DA78-E6A2-4679-A1FA-F10E97114F74}">
      <dgm:prSet/>
      <dgm:spPr/>
      <dgm:t>
        <a:bodyPr/>
        <a:lstStyle/>
        <a:p>
          <a:endParaRPr lang="en-GB"/>
        </a:p>
      </dgm:t>
    </dgm:pt>
    <dgm:pt modelId="{B4141C8B-B546-4665-8EA6-977DA4AD135B}" type="sibTrans" cxnId="{DCF9DA78-E6A2-4679-A1FA-F10E97114F74}">
      <dgm:prSet/>
      <dgm:spPr/>
      <dgm:t>
        <a:bodyPr/>
        <a:lstStyle/>
        <a:p>
          <a:endParaRPr lang="en-GB"/>
        </a:p>
      </dgm:t>
    </dgm:pt>
    <dgm:pt modelId="{3B0C6D3C-B60C-47D5-A6E1-2BC2F4703263}">
      <dgm:prSet phldrT="[Texte]"/>
      <dgm:spPr/>
      <dgm:t>
        <a:bodyPr/>
        <a:lstStyle/>
        <a:p>
          <a:r>
            <a:rPr lang="en-GB" b="1" dirty="0" smtClean="0">
              <a:effectLst>
                <a:outerShdw blurRad="38100" dist="38100" dir="2700000" algn="tl">
                  <a:srgbClr val="000000">
                    <a:alpha val="43137"/>
                  </a:srgbClr>
                </a:outerShdw>
              </a:effectLst>
            </a:rPr>
            <a:t>Lay Associates</a:t>
          </a:r>
          <a:endParaRPr lang="en-GB" b="1" dirty="0">
            <a:effectLst>
              <a:outerShdw blurRad="38100" dist="38100" dir="2700000" algn="tl">
                <a:srgbClr val="000000">
                  <a:alpha val="43137"/>
                </a:srgbClr>
              </a:outerShdw>
            </a:effectLst>
          </a:endParaRPr>
        </a:p>
      </dgm:t>
    </dgm:pt>
    <dgm:pt modelId="{0662EDB7-B9CF-4C79-8CB7-F64CA22B3A94}" type="parTrans" cxnId="{290B988B-33EC-4D63-99F1-ABEBC715DAFD}">
      <dgm:prSet/>
      <dgm:spPr/>
      <dgm:t>
        <a:bodyPr/>
        <a:lstStyle/>
        <a:p>
          <a:endParaRPr lang="en-GB"/>
        </a:p>
      </dgm:t>
    </dgm:pt>
    <dgm:pt modelId="{EB758790-73CF-43CB-9134-4BD1A7674DED}" type="sibTrans" cxnId="{290B988B-33EC-4D63-99F1-ABEBC715DAFD}">
      <dgm:prSet/>
      <dgm:spPr/>
      <dgm:t>
        <a:bodyPr/>
        <a:lstStyle/>
        <a:p>
          <a:endParaRPr lang="en-GB"/>
        </a:p>
      </dgm:t>
    </dgm:pt>
    <dgm:pt modelId="{F724282E-D059-4CE6-9751-5CD703BCAC59}" type="pres">
      <dgm:prSet presAssocID="{AA13D78A-F711-4727-87CE-F9177E2911B3}" presName="Name0" presStyleCnt="0">
        <dgm:presLayoutVars>
          <dgm:chMax val="1"/>
          <dgm:dir/>
          <dgm:animLvl val="ctr"/>
          <dgm:resizeHandles val="exact"/>
        </dgm:presLayoutVars>
      </dgm:prSet>
      <dgm:spPr/>
      <dgm:t>
        <a:bodyPr/>
        <a:lstStyle/>
        <a:p>
          <a:endParaRPr lang="en-GB"/>
        </a:p>
      </dgm:t>
    </dgm:pt>
    <dgm:pt modelId="{CE353436-33C4-4CF4-97A7-AEBA9CEDF945}" type="pres">
      <dgm:prSet presAssocID="{BB940ABC-4F4A-4078-B78D-41334E519FCA}" presName="centerShape" presStyleLbl="node0" presStyleIdx="0" presStyleCnt="1"/>
      <dgm:spPr/>
      <dgm:t>
        <a:bodyPr/>
        <a:lstStyle/>
        <a:p>
          <a:endParaRPr lang="en-GB"/>
        </a:p>
      </dgm:t>
    </dgm:pt>
    <dgm:pt modelId="{3F1DC751-EF4D-4F46-A38E-CF0290FC1F98}" type="pres">
      <dgm:prSet presAssocID="{CE26AB93-CB51-4F79-8FEC-000B6641B618}" presName="node" presStyleLbl="node1" presStyleIdx="0" presStyleCnt="3">
        <dgm:presLayoutVars>
          <dgm:bulletEnabled val="1"/>
        </dgm:presLayoutVars>
      </dgm:prSet>
      <dgm:spPr/>
      <dgm:t>
        <a:bodyPr/>
        <a:lstStyle/>
        <a:p>
          <a:endParaRPr lang="en-GB"/>
        </a:p>
      </dgm:t>
    </dgm:pt>
    <dgm:pt modelId="{2DE60A7A-0311-42BE-8081-33A3E5F91938}" type="pres">
      <dgm:prSet presAssocID="{CE26AB93-CB51-4F79-8FEC-000B6641B618}" presName="dummy" presStyleCnt="0"/>
      <dgm:spPr/>
    </dgm:pt>
    <dgm:pt modelId="{0830E0C7-AD92-4487-8F47-78A7711CBE35}" type="pres">
      <dgm:prSet presAssocID="{F3E802F3-04B6-4BCD-90CD-22EEE7CF2889}" presName="sibTrans" presStyleLbl="sibTrans2D1" presStyleIdx="0" presStyleCnt="3"/>
      <dgm:spPr/>
      <dgm:t>
        <a:bodyPr/>
        <a:lstStyle/>
        <a:p>
          <a:endParaRPr lang="en-GB"/>
        </a:p>
      </dgm:t>
    </dgm:pt>
    <dgm:pt modelId="{CE5770BB-E158-4D5F-8D96-013A0F0AEECB}" type="pres">
      <dgm:prSet presAssocID="{AF8BD4C3-9D49-474E-813A-FC2ECC135770}" presName="node" presStyleLbl="node1" presStyleIdx="1" presStyleCnt="3">
        <dgm:presLayoutVars>
          <dgm:bulletEnabled val="1"/>
        </dgm:presLayoutVars>
      </dgm:prSet>
      <dgm:spPr/>
      <dgm:t>
        <a:bodyPr/>
        <a:lstStyle/>
        <a:p>
          <a:endParaRPr lang="en-GB"/>
        </a:p>
      </dgm:t>
    </dgm:pt>
    <dgm:pt modelId="{888E3191-A8B3-475A-9BB3-C63991116D6E}" type="pres">
      <dgm:prSet presAssocID="{AF8BD4C3-9D49-474E-813A-FC2ECC135770}" presName="dummy" presStyleCnt="0"/>
      <dgm:spPr/>
    </dgm:pt>
    <dgm:pt modelId="{D7DC00DE-09EF-4235-AD42-FA8CA01B8BF5}" type="pres">
      <dgm:prSet presAssocID="{B4141C8B-B546-4665-8EA6-977DA4AD135B}" presName="sibTrans" presStyleLbl="sibTrans2D1" presStyleIdx="1" presStyleCnt="3"/>
      <dgm:spPr/>
      <dgm:t>
        <a:bodyPr/>
        <a:lstStyle/>
        <a:p>
          <a:endParaRPr lang="en-GB"/>
        </a:p>
      </dgm:t>
    </dgm:pt>
    <dgm:pt modelId="{00C21BC4-9106-4529-BBEA-D42C78A96D8D}" type="pres">
      <dgm:prSet presAssocID="{3B0C6D3C-B60C-47D5-A6E1-2BC2F4703263}" presName="node" presStyleLbl="node1" presStyleIdx="2" presStyleCnt="3" custRadScaleRad="100914" custRadScaleInc="332">
        <dgm:presLayoutVars>
          <dgm:bulletEnabled val="1"/>
        </dgm:presLayoutVars>
      </dgm:prSet>
      <dgm:spPr/>
      <dgm:t>
        <a:bodyPr/>
        <a:lstStyle/>
        <a:p>
          <a:endParaRPr lang="en-GB"/>
        </a:p>
      </dgm:t>
    </dgm:pt>
    <dgm:pt modelId="{026D9ED9-EB3B-40BF-9288-87904ACA14CE}" type="pres">
      <dgm:prSet presAssocID="{3B0C6D3C-B60C-47D5-A6E1-2BC2F4703263}" presName="dummy" presStyleCnt="0"/>
      <dgm:spPr/>
    </dgm:pt>
    <dgm:pt modelId="{2F6B0871-7B1A-4DEF-9EBD-376228EBE8FD}" type="pres">
      <dgm:prSet presAssocID="{EB758790-73CF-43CB-9134-4BD1A7674DED}" presName="sibTrans" presStyleLbl="sibTrans2D1" presStyleIdx="2" presStyleCnt="3"/>
      <dgm:spPr/>
      <dgm:t>
        <a:bodyPr/>
        <a:lstStyle/>
        <a:p>
          <a:endParaRPr lang="en-GB"/>
        </a:p>
      </dgm:t>
    </dgm:pt>
  </dgm:ptLst>
  <dgm:cxnLst>
    <dgm:cxn modelId="{4B955090-E22A-DE4A-8AD4-97DE61913767}" type="presOf" srcId="{CE26AB93-CB51-4F79-8FEC-000B6641B618}" destId="{3F1DC751-EF4D-4F46-A38E-CF0290FC1F98}" srcOrd="0" destOrd="0" presId="urn:microsoft.com/office/officeart/2005/8/layout/radial6"/>
    <dgm:cxn modelId="{5267EB2D-7B7E-4254-BAF7-47BD71B0640A}" srcId="{BB940ABC-4F4A-4078-B78D-41334E519FCA}" destId="{CE26AB93-CB51-4F79-8FEC-000B6641B618}" srcOrd="0" destOrd="0" parTransId="{D88B8527-F676-4DF1-ACDA-2469D3F74290}" sibTransId="{F3E802F3-04B6-4BCD-90CD-22EEE7CF2889}"/>
    <dgm:cxn modelId="{6F0D7F1E-C685-454C-85CC-274142C1F61D}" type="presOf" srcId="{AA13D78A-F711-4727-87CE-F9177E2911B3}" destId="{F724282E-D059-4CE6-9751-5CD703BCAC59}" srcOrd="0" destOrd="0" presId="urn:microsoft.com/office/officeart/2005/8/layout/radial6"/>
    <dgm:cxn modelId="{1E4C47D1-FADC-4908-8200-19AFC52B7E88}" srcId="{AA13D78A-F711-4727-87CE-F9177E2911B3}" destId="{BB940ABC-4F4A-4078-B78D-41334E519FCA}" srcOrd="0" destOrd="0" parTransId="{3D46954A-5959-48F4-8CED-E79F4D6A4BED}" sibTransId="{20E86AC8-045B-4CFF-9A6D-C85BB9EE3745}"/>
    <dgm:cxn modelId="{290B988B-33EC-4D63-99F1-ABEBC715DAFD}" srcId="{BB940ABC-4F4A-4078-B78D-41334E519FCA}" destId="{3B0C6D3C-B60C-47D5-A6E1-2BC2F4703263}" srcOrd="2" destOrd="0" parTransId="{0662EDB7-B9CF-4C79-8CB7-F64CA22B3A94}" sibTransId="{EB758790-73CF-43CB-9134-4BD1A7674DED}"/>
    <dgm:cxn modelId="{DCF9DA78-E6A2-4679-A1FA-F10E97114F74}" srcId="{BB940ABC-4F4A-4078-B78D-41334E519FCA}" destId="{AF8BD4C3-9D49-474E-813A-FC2ECC135770}" srcOrd="1" destOrd="0" parTransId="{C32E6629-F442-4EF5-B189-22216F7C460C}" sibTransId="{B4141C8B-B546-4665-8EA6-977DA4AD135B}"/>
    <dgm:cxn modelId="{FEEDD6AE-EF2D-A94E-8F2B-DD5910283215}" type="presOf" srcId="{B4141C8B-B546-4665-8EA6-977DA4AD135B}" destId="{D7DC00DE-09EF-4235-AD42-FA8CA01B8BF5}" srcOrd="0" destOrd="0" presId="urn:microsoft.com/office/officeart/2005/8/layout/radial6"/>
    <dgm:cxn modelId="{216B1153-8F53-0447-A9B3-4EAD659E2E85}" type="presOf" srcId="{EB758790-73CF-43CB-9134-4BD1A7674DED}" destId="{2F6B0871-7B1A-4DEF-9EBD-376228EBE8FD}" srcOrd="0" destOrd="0" presId="urn:microsoft.com/office/officeart/2005/8/layout/radial6"/>
    <dgm:cxn modelId="{804A01A4-E501-DF46-BAEE-C1E08B1BE40F}" type="presOf" srcId="{3B0C6D3C-B60C-47D5-A6E1-2BC2F4703263}" destId="{00C21BC4-9106-4529-BBEA-D42C78A96D8D}" srcOrd="0" destOrd="0" presId="urn:microsoft.com/office/officeart/2005/8/layout/radial6"/>
    <dgm:cxn modelId="{9A616A33-C4CB-0541-A8AE-2DD021E65D8F}" type="presOf" srcId="{F3E802F3-04B6-4BCD-90CD-22EEE7CF2889}" destId="{0830E0C7-AD92-4487-8F47-78A7711CBE35}" srcOrd="0" destOrd="0" presId="urn:microsoft.com/office/officeart/2005/8/layout/radial6"/>
    <dgm:cxn modelId="{51F4DED7-C0B4-504F-BD35-73ACBA00902A}" type="presOf" srcId="{AF8BD4C3-9D49-474E-813A-FC2ECC135770}" destId="{CE5770BB-E158-4D5F-8D96-013A0F0AEECB}" srcOrd="0" destOrd="0" presId="urn:microsoft.com/office/officeart/2005/8/layout/radial6"/>
    <dgm:cxn modelId="{80AF0130-29BB-1349-BA99-2EC742B68DFE}" type="presOf" srcId="{BB940ABC-4F4A-4078-B78D-41334E519FCA}" destId="{CE353436-33C4-4CF4-97A7-AEBA9CEDF945}" srcOrd="0" destOrd="0" presId="urn:microsoft.com/office/officeart/2005/8/layout/radial6"/>
    <dgm:cxn modelId="{85F77714-9FAC-9E47-839A-A18F84C5FD79}" type="presParOf" srcId="{F724282E-D059-4CE6-9751-5CD703BCAC59}" destId="{CE353436-33C4-4CF4-97A7-AEBA9CEDF945}" srcOrd="0" destOrd="0" presId="urn:microsoft.com/office/officeart/2005/8/layout/radial6"/>
    <dgm:cxn modelId="{773AAD82-E8A0-3B41-9361-D87530E7B14B}" type="presParOf" srcId="{F724282E-D059-4CE6-9751-5CD703BCAC59}" destId="{3F1DC751-EF4D-4F46-A38E-CF0290FC1F98}" srcOrd="1" destOrd="0" presId="urn:microsoft.com/office/officeart/2005/8/layout/radial6"/>
    <dgm:cxn modelId="{E4B28456-547D-E540-A172-DCC13D058641}" type="presParOf" srcId="{F724282E-D059-4CE6-9751-5CD703BCAC59}" destId="{2DE60A7A-0311-42BE-8081-33A3E5F91938}" srcOrd="2" destOrd="0" presId="urn:microsoft.com/office/officeart/2005/8/layout/radial6"/>
    <dgm:cxn modelId="{6E6DD588-CA77-6442-A584-5F17F8D0FB46}" type="presParOf" srcId="{F724282E-D059-4CE6-9751-5CD703BCAC59}" destId="{0830E0C7-AD92-4487-8F47-78A7711CBE35}" srcOrd="3" destOrd="0" presId="urn:microsoft.com/office/officeart/2005/8/layout/radial6"/>
    <dgm:cxn modelId="{69E14C8F-277C-234F-A9F0-68611FEB2DD8}" type="presParOf" srcId="{F724282E-D059-4CE6-9751-5CD703BCAC59}" destId="{CE5770BB-E158-4D5F-8D96-013A0F0AEECB}" srcOrd="4" destOrd="0" presId="urn:microsoft.com/office/officeart/2005/8/layout/radial6"/>
    <dgm:cxn modelId="{8BEEB836-D89F-774D-8605-7D5DD9FCB34C}" type="presParOf" srcId="{F724282E-D059-4CE6-9751-5CD703BCAC59}" destId="{888E3191-A8B3-475A-9BB3-C63991116D6E}" srcOrd="5" destOrd="0" presId="urn:microsoft.com/office/officeart/2005/8/layout/radial6"/>
    <dgm:cxn modelId="{2D07C220-AF25-0348-A7BD-B643CF819548}" type="presParOf" srcId="{F724282E-D059-4CE6-9751-5CD703BCAC59}" destId="{D7DC00DE-09EF-4235-AD42-FA8CA01B8BF5}" srcOrd="6" destOrd="0" presId="urn:microsoft.com/office/officeart/2005/8/layout/radial6"/>
    <dgm:cxn modelId="{F39A45CB-4053-AC41-9198-16B6B5AF2D0A}" type="presParOf" srcId="{F724282E-D059-4CE6-9751-5CD703BCAC59}" destId="{00C21BC4-9106-4529-BBEA-D42C78A96D8D}" srcOrd="7" destOrd="0" presId="urn:microsoft.com/office/officeart/2005/8/layout/radial6"/>
    <dgm:cxn modelId="{AA44DD0D-4EB4-6541-AEE7-0EDB14AE6170}" type="presParOf" srcId="{F724282E-D059-4CE6-9751-5CD703BCAC59}" destId="{026D9ED9-EB3B-40BF-9288-87904ACA14CE}" srcOrd="8" destOrd="0" presId="urn:microsoft.com/office/officeart/2005/8/layout/radial6"/>
    <dgm:cxn modelId="{09691DF7-5F9E-EE47-9410-FF9B6E8AEDC9}" type="presParOf" srcId="{F724282E-D059-4CE6-9751-5CD703BCAC59}" destId="{2F6B0871-7B1A-4DEF-9EBD-376228EBE8FD}" srcOrd="9"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66A82-7250-4B78-AA6C-90C75B3DFB6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74C3FF75-26C8-4400-ACBE-1369FC26A9CE}">
      <dgm:prSet phldrT="[Texte]"/>
      <dgm:spPr/>
      <dgm:t>
        <a:bodyPr/>
        <a:lstStyle/>
        <a:p>
          <a:r>
            <a:rPr lang="en-GB" dirty="0" smtClean="0"/>
            <a:t>LAITY</a:t>
          </a:r>
          <a:endParaRPr lang="en-GB" dirty="0"/>
        </a:p>
      </dgm:t>
    </dgm:pt>
    <dgm:pt modelId="{FCFB5291-C7AA-4ED9-BDC1-72B528284528}" type="parTrans" cxnId="{A68C35A4-3764-4829-8B41-172C700E5AE3}">
      <dgm:prSet/>
      <dgm:spPr/>
      <dgm:t>
        <a:bodyPr/>
        <a:lstStyle/>
        <a:p>
          <a:endParaRPr lang="en-GB"/>
        </a:p>
      </dgm:t>
    </dgm:pt>
    <dgm:pt modelId="{7CCF585D-C380-4027-8631-3ADBC036443E}" type="sibTrans" cxnId="{A68C35A4-3764-4829-8B41-172C700E5AE3}">
      <dgm:prSet/>
      <dgm:spPr/>
      <dgm:t>
        <a:bodyPr/>
        <a:lstStyle/>
        <a:p>
          <a:endParaRPr lang="en-GB"/>
        </a:p>
      </dgm:t>
    </dgm:pt>
    <dgm:pt modelId="{331A8ACD-9B03-4AEF-89AC-4509FA5BAC02}">
      <dgm:prSet phldrT="[Texte]"/>
      <dgm:spPr/>
      <dgm:t>
        <a:bodyPr/>
        <a:lstStyle/>
        <a:p>
          <a:r>
            <a:rPr lang="en-GB" dirty="0" smtClean="0"/>
            <a:t>SISTERS</a:t>
          </a:r>
          <a:endParaRPr lang="en-GB" dirty="0"/>
        </a:p>
      </dgm:t>
    </dgm:pt>
    <dgm:pt modelId="{C42B20BA-9F52-4C49-BCBA-C606B7EC8537}" type="parTrans" cxnId="{A3FFA0EF-1B0A-4450-840A-FBC911E62C5F}">
      <dgm:prSet/>
      <dgm:spPr/>
      <dgm:t>
        <a:bodyPr/>
        <a:lstStyle/>
        <a:p>
          <a:endParaRPr lang="en-GB"/>
        </a:p>
      </dgm:t>
    </dgm:pt>
    <dgm:pt modelId="{07FA8C31-DC8D-4BCF-A03E-F92D6AA8CCC9}" type="sibTrans" cxnId="{A3FFA0EF-1B0A-4450-840A-FBC911E62C5F}">
      <dgm:prSet/>
      <dgm:spPr/>
      <dgm:t>
        <a:bodyPr/>
        <a:lstStyle/>
        <a:p>
          <a:endParaRPr lang="en-GB"/>
        </a:p>
      </dgm:t>
    </dgm:pt>
    <dgm:pt modelId="{54B52514-D57D-4E6E-8275-C739B6052A6B}">
      <dgm:prSet phldrT="[Texte]"/>
      <dgm:spPr/>
      <dgm:t>
        <a:bodyPr/>
        <a:lstStyle/>
        <a:p>
          <a:r>
            <a:rPr lang="en-GB" dirty="0" smtClean="0"/>
            <a:t>PRIESTS</a:t>
          </a:r>
          <a:endParaRPr lang="en-GB" dirty="0"/>
        </a:p>
      </dgm:t>
    </dgm:pt>
    <dgm:pt modelId="{2B0A7983-5C6C-463F-B0DB-4ACA5D34317A}" type="parTrans" cxnId="{4EBB9917-A964-455A-911A-651B45BC29CA}">
      <dgm:prSet/>
      <dgm:spPr/>
      <dgm:t>
        <a:bodyPr/>
        <a:lstStyle/>
        <a:p>
          <a:endParaRPr lang="en-GB"/>
        </a:p>
      </dgm:t>
    </dgm:pt>
    <dgm:pt modelId="{AEF639E2-ECAD-41E4-8E8D-3E63B68F9DE5}" type="sibTrans" cxnId="{4EBB9917-A964-455A-911A-651B45BC29CA}">
      <dgm:prSet/>
      <dgm:spPr/>
      <dgm:t>
        <a:bodyPr/>
        <a:lstStyle/>
        <a:p>
          <a:endParaRPr lang="en-GB"/>
        </a:p>
      </dgm:t>
    </dgm:pt>
    <dgm:pt modelId="{98126AE2-3AB4-4397-8B44-44E5A68ADF90}">
      <dgm:prSet phldrT="[Texte]"/>
      <dgm:spPr/>
      <dgm:t>
        <a:bodyPr/>
        <a:lstStyle/>
        <a:p>
          <a:r>
            <a:rPr lang="en-GB" dirty="0" smtClean="0"/>
            <a:t>BROTHERS</a:t>
          </a:r>
          <a:endParaRPr lang="en-GB" dirty="0"/>
        </a:p>
      </dgm:t>
    </dgm:pt>
    <dgm:pt modelId="{99CFB303-BF15-4063-8742-5AD69AFF0324}" type="parTrans" cxnId="{7042B00E-9CBB-4879-BE89-E4B489147F91}">
      <dgm:prSet/>
      <dgm:spPr/>
      <dgm:t>
        <a:bodyPr/>
        <a:lstStyle/>
        <a:p>
          <a:endParaRPr lang="en-GB"/>
        </a:p>
      </dgm:t>
    </dgm:pt>
    <dgm:pt modelId="{750A0DFF-4B06-4E1F-BB29-8FECF6975C6F}" type="sibTrans" cxnId="{7042B00E-9CBB-4879-BE89-E4B489147F91}">
      <dgm:prSet/>
      <dgm:spPr/>
      <dgm:t>
        <a:bodyPr/>
        <a:lstStyle/>
        <a:p>
          <a:endParaRPr lang="en-GB"/>
        </a:p>
      </dgm:t>
    </dgm:pt>
    <dgm:pt modelId="{16239F45-CE14-4BF2-886D-0AA46A2D76FA}" type="pres">
      <dgm:prSet presAssocID="{83866A82-7250-4B78-AA6C-90C75B3DFB6B}" presName="cycle" presStyleCnt="0">
        <dgm:presLayoutVars>
          <dgm:dir/>
          <dgm:resizeHandles val="exact"/>
        </dgm:presLayoutVars>
      </dgm:prSet>
      <dgm:spPr/>
      <dgm:t>
        <a:bodyPr/>
        <a:lstStyle/>
        <a:p>
          <a:endParaRPr lang="en-GB"/>
        </a:p>
      </dgm:t>
    </dgm:pt>
    <dgm:pt modelId="{D1BDADDD-9EC9-4933-8E56-6F3DFAFD3109}" type="pres">
      <dgm:prSet presAssocID="{74C3FF75-26C8-4400-ACBE-1369FC26A9CE}" presName="node" presStyleLbl="node1" presStyleIdx="0" presStyleCnt="4">
        <dgm:presLayoutVars>
          <dgm:bulletEnabled val="1"/>
        </dgm:presLayoutVars>
      </dgm:prSet>
      <dgm:spPr/>
      <dgm:t>
        <a:bodyPr/>
        <a:lstStyle/>
        <a:p>
          <a:endParaRPr lang="en-GB"/>
        </a:p>
      </dgm:t>
    </dgm:pt>
    <dgm:pt modelId="{7AED3814-DBC7-477D-8E3E-51925D8CC11B}" type="pres">
      <dgm:prSet presAssocID="{7CCF585D-C380-4027-8631-3ADBC036443E}" presName="sibTrans" presStyleLbl="sibTrans2D1" presStyleIdx="0" presStyleCnt="4"/>
      <dgm:spPr/>
      <dgm:t>
        <a:bodyPr/>
        <a:lstStyle/>
        <a:p>
          <a:endParaRPr lang="en-GB"/>
        </a:p>
      </dgm:t>
    </dgm:pt>
    <dgm:pt modelId="{EF132956-DFE6-4EE8-B310-8EF346E28729}" type="pres">
      <dgm:prSet presAssocID="{7CCF585D-C380-4027-8631-3ADBC036443E}" presName="connectorText" presStyleLbl="sibTrans2D1" presStyleIdx="0" presStyleCnt="4"/>
      <dgm:spPr/>
      <dgm:t>
        <a:bodyPr/>
        <a:lstStyle/>
        <a:p>
          <a:endParaRPr lang="en-GB"/>
        </a:p>
      </dgm:t>
    </dgm:pt>
    <dgm:pt modelId="{46C1A697-158A-4A88-ABFA-2296AC096786}" type="pres">
      <dgm:prSet presAssocID="{331A8ACD-9B03-4AEF-89AC-4509FA5BAC02}" presName="node" presStyleLbl="node1" presStyleIdx="1" presStyleCnt="4">
        <dgm:presLayoutVars>
          <dgm:bulletEnabled val="1"/>
        </dgm:presLayoutVars>
      </dgm:prSet>
      <dgm:spPr/>
      <dgm:t>
        <a:bodyPr/>
        <a:lstStyle/>
        <a:p>
          <a:endParaRPr lang="en-GB"/>
        </a:p>
      </dgm:t>
    </dgm:pt>
    <dgm:pt modelId="{869E4713-7270-43BD-8BF8-02510CE2E886}" type="pres">
      <dgm:prSet presAssocID="{07FA8C31-DC8D-4BCF-A03E-F92D6AA8CCC9}" presName="sibTrans" presStyleLbl="sibTrans2D1" presStyleIdx="1" presStyleCnt="4"/>
      <dgm:spPr/>
      <dgm:t>
        <a:bodyPr/>
        <a:lstStyle/>
        <a:p>
          <a:endParaRPr lang="en-GB"/>
        </a:p>
      </dgm:t>
    </dgm:pt>
    <dgm:pt modelId="{16BE11AB-1512-4E6C-A711-3DC396230995}" type="pres">
      <dgm:prSet presAssocID="{07FA8C31-DC8D-4BCF-A03E-F92D6AA8CCC9}" presName="connectorText" presStyleLbl="sibTrans2D1" presStyleIdx="1" presStyleCnt="4"/>
      <dgm:spPr/>
      <dgm:t>
        <a:bodyPr/>
        <a:lstStyle/>
        <a:p>
          <a:endParaRPr lang="en-GB"/>
        </a:p>
      </dgm:t>
    </dgm:pt>
    <dgm:pt modelId="{AD62F182-D604-4347-AFFF-D37EF71D8430}" type="pres">
      <dgm:prSet presAssocID="{54B52514-D57D-4E6E-8275-C739B6052A6B}" presName="node" presStyleLbl="node1" presStyleIdx="2" presStyleCnt="4">
        <dgm:presLayoutVars>
          <dgm:bulletEnabled val="1"/>
        </dgm:presLayoutVars>
      </dgm:prSet>
      <dgm:spPr/>
      <dgm:t>
        <a:bodyPr/>
        <a:lstStyle/>
        <a:p>
          <a:endParaRPr lang="en-GB"/>
        </a:p>
      </dgm:t>
    </dgm:pt>
    <dgm:pt modelId="{DB0B2904-6394-4FD0-9CE9-7DD2B55DC235}" type="pres">
      <dgm:prSet presAssocID="{AEF639E2-ECAD-41E4-8E8D-3E63B68F9DE5}" presName="sibTrans" presStyleLbl="sibTrans2D1" presStyleIdx="2" presStyleCnt="4"/>
      <dgm:spPr/>
      <dgm:t>
        <a:bodyPr/>
        <a:lstStyle/>
        <a:p>
          <a:endParaRPr lang="en-GB"/>
        </a:p>
      </dgm:t>
    </dgm:pt>
    <dgm:pt modelId="{6A89D9B6-9BE5-4135-923F-3CD8DC07E865}" type="pres">
      <dgm:prSet presAssocID="{AEF639E2-ECAD-41E4-8E8D-3E63B68F9DE5}" presName="connectorText" presStyleLbl="sibTrans2D1" presStyleIdx="2" presStyleCnt="4"/>
      <dgm:spPr/>
      <dgm:t>
        <a:bodyPr/>
        <a:lstStyle/>
        <a:p>
          <a:endParaRPr lang="en-GB"/>
        </a:p>
      </dgm:t>
    </dgm:pt>
    <dgm:pt modelId="{7E9048D4-9E59-4881-ABEA-6C12CC5FDC4C}" type="pres">
      <dgm:prSet presAssocID="{98126AE2-3AB4-4397-8B44-44E5A68ADF90}" presName="node" presStyleLbl="node1" presStyleIdx="3" presStyleCnt="4">
        <dgm:presLayoutVars>
          <dgm:bulletEnabled val="1"/>
        </dgm:presLayoutVars>
      </dgm:prSet>
      <dgm:spPr/>
      <dgm:t>
        <a:bodyPr/>
        <a:lstStyle/>
        <a:p>
          <a:endParaRPr lang="en-GB"/>
        </a:p>
      </dgm:t>
    </dgm:pt>
    <dgm:pt modelId="{1C438B7F-35D7-4016-9A37-C268856721B9}" type="pres">
      <dgm:prSet presAssocID="{750A0DFF-4B06-4E1F-BB29-8FECF6975C6F}" presName="sibTrans" presStyleLbl="sibTrans2D1" presStyleIdx="3" presStyleCnt="4"/>
      <dgm:spPr/>
      <dgm:t>
        <a:bodyPr/>
        <a:lstStyle/>
        <a:p>
          <a:endParaRPr lang="en-GB"/>
        </a:p>
      </dgm:t>
    </dgm:pt>
    <dgm:pt modelId="{F46317F1-7335-452C-90B6-7C002FD943EE}" type="pres">
      <dgm:prSet presAssocID="{750A0DFF-4B06-4E1F-BB29-8FECF6975C6F}" presName="connectorText" presStyleLbl="sibTrans2D1" presStyleIdx="3" presStyleCnt="4"/>
      <dgm:spPr/>
      <dgm:t>
        <a:bodyPr/>
        <a:lstStyle/>
        <a:p>
          <a:endParaRPr lang="en-GB"/>
        </a:p>
      </dgm:t>
    </dgm:pt>
  </dgm:ptLst>
  <dgm:cxnLst>
    <dgm:cxn modelId="{500CFBB1-6440-8747-808E-D60945F6085F}" type="presOf" srcId="{750A0DFF-4B06-4E1F-BB29-8FECF6975C6F}" destId="{F46317F1-7335-452C-90B6-7C002FD943EE}" srcOrd="1" destOrd="0" presId="urn:microsoft.com/office/officeart/2005/8/layout/cycle2"/>
    <dgm:cxn modelId="{A6C4E160-B18B-904B-AF8C-9D77D288D441}" type="presOf" srcId="{AEF639E2-ECAD-41E4-8E8D-3E63B68F9DE5}" destId="{DB0B2904-6394-4FD0-9CE9-7DD2B55DC235}" srcOrd="0" destOrd="0" presId="urn:microsoft.com/office/officeart/2005/8/layout/cycle2"/>
    <dgm:cxn modelId="{47C249B5-582D-764C-9D55-85F67274838B}" type="presOf" srcId="{54B52514-D57D-4E6E-8275-C739B6052A6B}" destId="{AD62F182-D604-4347-AFFF-D37EF71D8430}" srcOrd="0" destOrd="0" presId="urn:microsoft.com/office/officeart/2005/8/layout/cycle2"/>
    <dgm:cxn modelId="{D67B3FD9-F0B2-804C-94B9-2CA5EDABC454}" type="presOf" srcId="{07FA8C31-DC8D-4BCF-A03E-F92D6AA8CCC9}" destId="{16BE11AB-1512-4E6C-A711-3DC396230995}" srcOrd="1" destOrd="0" presId="urn:microsoft.com/office/officeart/2005/8/layout/cycle2"/>
    <dgm:cxn modelId="{A68C35A4-3764-4829-8B41-172C700E5AE3}" srcId="{83866A82-7250-4B78-AA6C-90C75B3DFB6B}" destId="{74C3FF75-26C8-4400-ACBE-1369FC26A9CE}" srcOrd="0" destOrd="0" parTransId="{FCFB5291-C7AA-4ED9-BDC1-72B528284528}" sibTransId="{7CCF585D-C380-4027-8631-3ADBC036443E}"/>
    <dgm:cxn modelId="{9D8D6844-7EF8-EB4D-8250-AD6F11C6BF96}" type="presOf" srcId="{74C3FF75-26C8-4400-ACBE-1369FC26A9CE}" destId="{D1BDADDD-9EC9-4933-8E56-6F3DFAFD3109}" srcOrd="0" destOrd="0" presId="urn:microsoft.com/office/officeart/2005/8/layout/cycle2"/>
    <dgm:cxn modelId="{44E34F47-3D5A-0C4E-89E6-DE3273EF100E}" type="presOf" srcId="{7CCF585D-C380-4027-8631-3ADBC036443E}" destId="{7AED3814-DBC7-477D-8E3E-51925D8CC11B}" srcOrd="0" destOrd="0" presId="urn:microsoft.com/office/officeart/2005/8/layout/cycle2"/>
    <dgm:cxn modelId="{926396B1-1F5E-744B-BF9F-AC017F8AB64A}" type="presOf" srcId="{331A8ACD-9B03-4AEF-89AC-4509FA5BAC02}" destId="{46C1A697-158A-4A88-ABFA-2296AC096786}" srcOrd="0" destOrd="0" presId="urn:microsoft.com/office/officeart/2005/8/layout/cycle2"/>
    <dgm:cxn modelId="{4F36156E-CE13-0A4C-B27F-26AE917B1E6B}" type="presOf" srcId="{AEF639E2-ECAD-41E4-8E8D-3E63B68F9DE5}" destId="{6A89D9B6-9BE5-4135-923F-3CD8DC07E865}" srcOrd="1" destOrd="0" presId="urn:microsoft.com/office/officeart/2005/8/layout/cycle2"/>
    <dgm:cxn modelId="{CEC54782-ED15-5848-B7BD-FD23055DDADB}" type="presOf" srcId="{07FA8C31-DC8D-4BCF-A03E-F92D6AA8CCC9}" destId="{869E4713-7270-43BD-8BF8-02510CE2E886}" srcOrd="0" destOrd="0" presId="urn:microsoft.com/office/officeart/2005/8/layout/cycle2"/>
    <dgm:cxn modelId="{FEE31BF8-2105-5B40-9D86-70E1BC4E82E4}" type="presOf" srcId="{83866A82-7250-4B78-AA6C-90C75B3DFB6B}" destId="{16239F45-CE14-4BF2-886D-0AA46A2D76FA}" srcOrd="0" destOrd="0" presId="urn:microsoft.com/office/officeart/2005/8/layout/cycle2"/>
    <dgm:cxn modelId="{4EBB9917-A964-455A-911A-651B45BC29CA}" srcId="{83866A82-7250-4B78-AA6C-90C75B3DFB6B}" destId="{54B52514-D57D-4E6E-8275-C739B6052A6B}" srcOrd="2" destOrd="0" parTransId="{2B0A7983-5C6C-463F-B0DB-4ACA5D34317A}" sibTransId="{AEF639E2-ECAD-41E4-8E8D-3E63B68F9DE5}"/>
    <dgm:cxn modelId="{A3FFA0EF-1B0A-4450-840A-FBC911E62C5F}" srcId="{83866A82-7250-4B78-AA6C-90C75B3DFB6B}" destId="{331A8ACD-9B03-4AEF-89AC-4509FA5BAC02}" srcOrd="1" destOrd="0" parTransId="{C42B20BA-9F52-4C49-BCBA-C606B7EC8537}" sibTransId="{07FA8C31-DC8D-4BCF-A03E-F92D6AA8CCC9}"/>
    <dgm:cxn modelId="{ECEA044F-CF27-3646-A5A2-348299A0617A}" type="presOf" srcId="{750A0DFF-4B06-4E1F-BB29-8FECF6975C6F}" destId="{1C438B7F-35D7-4016-9A37-C268856721B9}" srcOrd="0" destOrd="0" presId="urn:microsoft.com/office/officeart/2005/8/layout/cycle2"/>
    <dgm:cxn modelId="{DC389E20-934D-7344-B39A-25B284904633}" type="presOf" srcId="{7CCF585D-C380-4027-8631-3ADBC036443E}" destId="{EF132956-DFE6-4EE8-B310-8EF346E28729}" srcOrd="1" destOrd="0" presId="urn:microsoft.com/office/officeart/2005/8/layout/cycle2"/>
    <dgm:cxn modelId="{0F2BE9B2-AC51-4940-A8DB-F8A9CE348D39}" type="presOf" srcId="{98126AE2-3AB4-4397-8B44-44E5A68ADF90}" destId="{7E9048D4-9E59-4881-ABEA-6C12CC5FDC4C}" srcOrd="0" destOrd="0" presId="urn:microsoft.com/office/officeart/2005/8/layout/cycle2"/>
    <dgm:cxn modelId="{7042B00E-9CBB-4879-BE89-E4B489147F91}" srcId="{83866A82-7250-4B78-AA6C-90C75B3DFB6B}" destId="{98126AE2-3AB4-4397-8B44-44E5A68ADF90}" srcOrd="3" destOrd="0" parTransId="{99CFB303-BF15-4063-8742-5AD69AFF0324}" sibTransId="{750A0DFF-4B06-4E1F-BB29-8FECF6975C6F}"/>
    <dgm:cxn modelId="{B4FD6FA9-9CB8-234D-8E29-9C9818B23F1E}" type="presParOf" srcId="{16239F45-CE14-4BF2-886D-0AA46A2D76FA}" destId="{D1BDADDD-9EC9-4933-8E56-6F3DFAFD3109}" srcOrd="0" destOrd="0" presId="urn:microsoft.com/office/officeart/2005/8/layout/cycle2"/>
    <dgm:cxn modelId="{77C5F0F7-A29E-0E49-8FDB-8A05366AF96C}" type="presParOf" srcId="{16239F45-CE14-4BF2-886D-0AA46A2D76FA}" destId="{7AED3814-DBC7-477D-8E3E-51925D8CC11B}" srcOrd="1" destOrd="0" presId="urn:microsoft.com/office/officeart/2005/8/layout/cycle2"/>
    <dgm:cxn modelId="{3D49A54D-9D65-ED49-AB15-E63ECF626D25}" type="presParOf" srcId="{7AED3814-DBC7-477D-8E3E-51925D8CC11B}" destId="{EF132956-DFE6-4EE8-B310-8EF346E28729}" srcOrd="0" destOrd="0" presId="urn:microsoft.com/office/officeart/2005/8/layout/cycle2"/>
    <dgm:cxn modelId="{05D3F941-D73D-ED4D-B47B-17E644711E7D}" type="presParOf" srcId="{16239F45-CE14-4BF2-886D-0AA46A2D76FA}" destId="{46C1A697-158A-4A88-ABFA-2296AC096786}" srcOrd="2" destOrd="0" presId="urn:microsoft.com/office/officeart/2005/8/layout/cycle2"/>
    <dgm:cxn modelId="{7C32924E-F3A7-F54B-816B-FADA89F373C6}" type="presParOf" srcId="{16239F45-CE14-4BF2-886D-0AA46A2D76FA}" destId="{869E4713-7270-43BD-8BF8-02510CE2E886}" srcOrd="3" destOrd="0" presId="urn:microsoft.com/office/officeart/2005/8/layout/cycle2"/>
    <dgm:cxn modelId="{D61E0B53-15D2-A849-BD7E-FD2EB84DB8DC}" type="presParOf" srcId="{869E4713-7270-43BD-8BF8-02510CE2E886}" destId="{16BE11AB-1512-4E6C-A711-3DC396230995}" srcOrd="0" destOrd="0" presId="urn:microsoft.com/office/officeart/2005/8/layout/cycle2"/>
    <dgm:cxn modelId="{B694B121-84B4-F84D-BDF6-506C8A0CAA0A}" type="presParOf" srcId="{16239F45-CE14-4BF2-886D-0AA46A2D76FA}" destId="{AD62F182-D604-4347-AFFF-D37EF71D8430}" srcOrd="4" destOrd="0" presId="urn:microsoft.com/office/officeart/2005/8/layout/cycle2"/>
    <dgm:cxn modelId="{8E5001E5-04E8-C145-BC51-78B1125C1E0B}" type="presParOf" srcId="{16239F45-CE14-4BF2-886D-0AA46A2D76FA}" destId="{DB0B2904-6394-4FD0-9CE9-7DD2B55DC235}" srcOrd="5" destOrd="0" presId="urn:microsoft.com/office/officeart/2005/8/layout/cycle2"/>
    <dgm:cxn modelId="{EC689FC2-EB1C-E541-A988-BDB564E0DF8E}" type="presParOf" srcId="{DB0B2904-6394-4FD0-9CE9-7DD2B55DC235}" destId="{6A89D9B6-9BE5-4135-923F-3CD8DC07E865}" srcOrd="0" destOrd="0" presId="urn:microsoft.com/office/officeart/2005/8/layout/cycle2"/>
    <dgm:cxn modelId="{2E28C061-3E01-7A49-8832-8BA678228181}" type="presParOf" srcId="{16239F45-CE14-4BF2-886D-0AA46A2D76FA}" destId="{7E9048D4-9E59-4881-ABEA-6C12CC5FDC4C}" srcOrd="6" destOrd="0" presId="urn:microsoft.com/office/officeart/2005/8/layout/cycle2"/>
    <dgm:cxn modelId="{EC1985D4-914E-834F-BE85-1222EC4839A8}" type="presParOf" srcId="{16239F45-CE14-4BF2-886D-0AA46A2D76FA}" destId="{1C438B7F-35D7-4016-9A37-C268856721B9}" srcOrd="7" destOrd="0" presId="urn:microsoft.com/office/officeart/2005/8/layout/cycle2"/>
    <dgm:cxn modelId="{9A10A5D0-CCD7-1B45-944A-65B1E9459A0A}" type="presParOf" srcId="{1C438B7F-35D7-4016-9A37-C268856721B9}" destId="{F46317F1-7335-452C-90B6-7C002FD943EE}"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244C6D-D439-4E45-9FFF-86B4F949C092}" type="datetimeFigureOut">
              <a:rPr lang="fr-FR" smtClean="0"/>
              <a:pPr/>
              <a:t>9/12/11</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F74C3F-38E3-4944-9C66-2294EA1196A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fld id="{BBE02814-DA09-467F-A308-4591869452D7}"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10</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11</a:t>
            </a:fld>
            <a:endParaRPr lang="fr-FR" sz="1200" kern="1200">
              <a:solidFill>
                <a:prstClr val="black"/>
              </a:solidFill>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12</a:t>
            </a:fld>
            <a:endParaRPr lang="fr-FR" sz="1200" kern="1200">
              <a:solidFill>
                <a:prstClr val="black"/>
              </a:solidFill>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13</a:t>
            </a:fld>
            <a:endParaRPr lang="fr-FR" sz="1200" kern="1200">
              <a:solidFill>
                <a:prstClr val="black"/>
              </a:solidFill>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14</a:t>
            </a:fld>
            <a:endParaRPr lang="fr-FR" sz="1200" kern="1200">
              <a:solidFill>
                <a:prstClr val="black"/>
              </a:solidFill>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15</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16</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17</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18</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19</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fld id="{BBE02814-DA09-467F-A308-4591869452D7}"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1B9D918E-0699-48C1-8CA9-F1B2F35977C0}" type="slidenum">
              <a:rPr lang="en-GB" sz="1200" kern="1200">
                <a:solidFill>
                  <a:prstClr val="black"/>
                </a:solidFill>
                <a:latin typeface="Arial" charset="0"/>
                <a:ea typeface="+mn-ea"/>
                <a:cs typeface="+mn-cs"/>
              </a:rPr>
              <a:pPr algn="r" rtl="0" fontAlgn="base">
                <a:spcBef>
                  <a:spcPct val="0"/>
                </a:spcBef>
                <a:spcAft>
                  <a:spcPct val="0"/>
                </a:spcAft>
                <a:defRPr/>
              </a:pPr>
              <a:t>20</a:t>
            </a:fld>
            <a:endParaRPr lang="en-GB" sz="1200" kern="1200">
              <a:solidFill>
                <a:prstClr val="black"/>
              </a:solidFill>
              <a:latin typeface="Arial"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a:fld id="{06B9C927-57B4-40F2-82CE-42F7E642586C}" type="slidenum">
              <a:rPr lang="it-IT" sz="1200" kern="1200">
                <a:solidFill>
                  <a:prstClr val="black"/>
                </a:solidFill>
                <a:latin typeface="Calibri"/>
                <a:ea typeface="+mn-ea"/>
                <a:cs typeface="+mn-cs"/>
              </a:rPr>
              <a:pPr algn="r" rtl="0"/>
              <a:t>21</a:t>
            </a:fld>
            <a:endParaRPr lang="it-IT" sz="1200" kern="1200">
              <a:solidFill>
                <a:prstClr val="black"/>
              </a:solidFill>
              <a:latin typeface="Calibri"/>
              <a:ea typeface="+mn-ea"/>
              <a:cs typeface="+mn-cs"/>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14400" y="4343400"/>
            <a:ext cx="5029200" cy="4114800"/>
          </a:xfrm>
        </p:spPr>
        <p:txBody>
          <a:bodyPr/>
          <a:lstStyle/>
          <a:p>
            <a:r>
              <a:rPr lang="it-IT" b="1">
                <a:solidFill>
                  <a:srgbClr val="FFCC00"/>
                </a:solidFill>
                <a:latin typeface="Verdana" pitchFamily="34" charset="0"/>
              </a:rPr>
              <a:t>GOD CALLS A PERSON TO LIVE AND INCARNATE A SPECIFIC EXPERIENCE OF GOD</a:t>
            </a:r>
            <a:endParaRPr lang="en-GB" b="1">
              <a:solidFill>
                <a:srgbClr val="FFCC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22</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50E07F82-93D0-49ED-B703-94D7F99184B2}" type="slidenum">
              <a:rPr lang="en-GB" sz="1200" kern="1200">
                <a:solidFill>
                  <a:prstClr val="black"/>
                </a:solidFill>
                <a:latin typeface="Arial" pitchFamily="34" charset="0"/>
                <a:ea typeface="+mn-ea"/>
                <a:cs typeface="Arial" pitchFamily="34" charset="0"/>
              </a:rPr>
              <a:pPr algn="r" rtl="0" fontAlgn="base">
                <a:spcBef>
                  <a:spcPct val="0"/>
                </a:spcBef>
                <a:spcAft>
                  <a:spcPct val="0"/>
                </a:spcAft>
                <a:defRPr/>
              </a:pPr>
              <a:t>23</a:t>
            </a:fld>
            <a:endParaRPr lang="en-GB" sz="1200" kern="1200">
              <a:solidFill>
                <a:prstClr val="black"/>
              </a:solidFill>
              <a:latin typeface="Arial" pitchFamily="34" charset="0"/>
              <a:ea typeface="+mn-ea"/>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1B9D918E-0699-48C1-8CA9-F1B2F35977C0}" type="slidenum">
              <a:rPr lang="en-GB" sz="1200" kern="1200">
                <a:solidFill>
                  <a:prstClr val="black"/>
                </a:solidFill>
                <a:latin typeface="Arial" charset="0"/>
                <a:ea typeface="+mn-ea"/>
                <a:cs typeface="+mn-cs"/>
              </a:rPr>
              <a:pPr algn="r" rtl="0" fontAlgn="base">
                <a:spcBef>
                  <a:spcPct val="0"/>
                </a:spcBef>
                <a:spcAft>
                  <a:spcPct val="0"/>
                </a:spcAft>
                <a:defRPr/>
              </a:pPr>
              <a:t>24</a:t>
            </a:fld>
            <a:endParaRPr lang="en-GB" sz="1200" kern="1200">
              <a:solidFill>
                <a:prstClr val="black"/>
              </a:solidFill>
              <a:latin typeface="Arial"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1B9D918E-0699-48C1-8CA9-F1B2F35977C0}" type="slidenum">
              <a:rPr lang="en-GB" sz="1200" kern="1200">
                <a:solidFill>
                  <a:prstClr val="black"/>
                </a:solidFill>
                <a:latin typeface="Arial" charset="0"/>
                <a:ea typeface="+mn-ea"/>
                <a:cs typeface="+mn-cs"/>
              </a:rPr>
              <a:pPr algn="r" rtl="0" fontAlgn="base">
                <a:spcBef>
                  <a:spcPct val="0"/>
                </a:spcBef>
                <a:spcAft>
                  <a:spcPct val="0"/>
                </a:spcAft>
                <a:defRPr/>
              </a:pPr>
              <a:t>25</a:t>
            </a:fld>
            <a:endParaRPr lang="en-GB" sz="1200" kern="1200">
              <a:solidFill>
                <a:prstClr val="black"/>
              </a:solidFill>
              <a:latin typeface="Arial"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1B9D918E-0699-48C1-8CA9-F1B2F35977C0}" type="slidenum">
              <a:rPr lang="en-GB" sz="1200" kern="1200">
                <a:solidFill>
                  <a:prstClr val="black"/>
                </a:solidFill>
                <a:latin typeface="Arial" charset="0"/>
                <a:ea typeface="+mn-ea"/>
                <a:cs typeface="+mn-cs"/>
              </a:rPr>
              <a:pPr algn="r" rtl="0" fontAlgn="base">
                <a:spcBef>
                  <a:spcPct val="0"/>
                </a:spcBef>
                <a:spcAft>
                  <a:spcPct val="0"/>
                </a:spcAft>
                <a:defRPr/>
              </a:pPr>
              <a:t>26</a:t>
            </a:fld>
            <a:endParaRPr lang="en-GB" sz="1200" kern="1200">
              <a:solidFill>
                <a:prstClr val="black"/>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1B9D918E-0699-48C1-8CA9-F1B2F35977C0}" type="slidenum">
              <a:rPr lang="en-GB" sz="1200" kern="1200">
                <a:solidFill>
                  <a:prstClr val="black"/>
                </a:solidFill>
                <a:latin typeface="Arial" charset="0"/>
                <a:ea typeface="+mn-ea"/>
                <a:cs typeface="+mn-cs"/>
              </a:rPr>
              <a:pPr algn="r" rtl="0" fontAlgn="base">
                <a:spcBef>
                  <a:spcPct val="0"/>
                </a:spcBef>
                <a:spcAft>
                  <a:spcPct val="0"/>
                </a:spcAft>
                <a:defRPr/>
              </a:pPr>
              <a:t>27</a:t>
            </a:fld>
            <a:endParaRPr lang="en-GB" sz="1200" kern="1200">
              <a:solidFill>
                <a:prstClr val="black"/>
              </a:solidFill>
              <a:latin typeface="Arial"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28</a:t>
            </a:fld>
            <a:endParaRPr lang="fr-FR" sz="1200" kern="1200">
              <a:solidFill>
                <a:prstClr val="black"/>
              </a:solidFill>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29</a:t>
            </a:fld>
            <a:endParaRPr lang="fr-FR" sz="1200" kern="1200">
              <a:solidFill>
                <a:prstClr val="black"/>
              </a:solidFill>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698BAA57-2768-48C2-B70E-B95DFF2FE635}" type="slidenum">
              <a:rPr lang="it-IT" sz="1200" kern="1200">
                <a:solidFill>
                  <a:prstClr val="black"/>
                </a:solidFill>
                <a:latin typeface="Calibri"/>
                <a:ea typeface="+mn-ea"/>
                <a:cs typeface="+mn-cs"/>
              </a:rPr>
              <a:pPr algn="r" rtl="0"/>
              <a:t>3</a:t>
            </a:fld>
            <a:endParaRPr lang="it-IT" sz="1200" kern="1200">
              <a:solidFill>
                <a:prstClr val="black"/>
              </a:solidFill>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30</a:t>
            </a:fld>
            <a:endParaRPr lang="fr-FR" sz="1200" kern="1200">
              <a:solidFill>
                <a:prstClr val="black"/>
              </a:solidFill>
              <a:latin typeface="Calibri"/>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1B9D918E-0699-48C1-8CA9-F1B2F35977C0}" type="slidenum">
              <a:rPr lang="en-GB" sz="1200" kern="1200">
                <a:solidFill>
                  <a:prstClr val="black"/>
                </a:solidFill>
                <a:latin typeface="Arial" charset="0"/>
                <a:ea typeface="+mn-ea"/>
                <a:cs typeface="+mn-cs"/>
              </a:rPr>
              <a:pPr algn="r" rtl="0" fontAlgn="base">
                <a:spcBef>
                  <a:spcPct val="0"/>
                </a:spcBef>
                <a:spcAft>
                  <a:spcPct val="0"/>
                </a:spcAft>
                <a:defRPr/>
              </a:pPr>
              <a:t>31</a:t>
            </a:fld>
            <a:endParaRPr lang="en-GB" sz="1200" kern="1200">
              <a:solidFill>
                <a:prstClr val="black"/>
              </a:solidFill>
              <a:latin typeface="Arial"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a:lstStyle/>
          <a:p>
            <a:pPr>
              <a:spcBef>
                <a:spcPct val="0"/>
              </a:spcBef>
            </a:pPr>
            <a:endParaRPr lang="en-US"/>
          </a:p>
        </p:txBody>
      </p:sp>
      <p:sp>
        <p:nvSpPr>
          <p:cNvPr id="44036" name="Espace réservé du numéro de diapositive 3"/>
          <p:cNvSpPr>
            <a:spLocks noGrp="1"/>
          </p:cNvSpPr>
          <p:nvPr>
            <p:ph type="sldNum" sz="quarter" idx="5"/>
          </p:nvPr>
        </p:nvSpPr>
        <p:spPr bwMode="auto">
          <a:noFill/>
          <a:ln>
            <a:miter lim="800000"/>
            <a:headEnd/>
            <a:tailEnd/>
          </a:ln>
        </p:spPr>
        <p:txBody>
          <a:bodyPr/>
          <a:lstStyle/>
          <a:p>
            <a:fld id="{BA116629-3528-4042-94B7-8A1C36BAF0DC}" type="slidenum">
              <a:rPr lang="it-IT">
                <a:solidFill>
                  <a:srgbClr val="000000"/>
                </a:solidFill>
              </a:rPr>
              <a:pPr/>
              <a:t>32</a:t>
            </a:fld>
            <a:endParaRPr lang="it-IT">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0179" name="Espace réservé des commentaires 2"/>
          <p:cNvSpPr>
            <a:spLocks noGrp="1"/>
          </p:cNvSpPr>
          <p:nvPr>
            <p:ph type="body" idx="1"/>
          </p:nvPr>
        </p:nvSpPr>
        <p:spPr bwMode="auto">
          <a:noFill/>
        </p:spPr>
        <p:txBody>
          <a:bodyPr/>
          <a:lstStyle/>
          <a:p>
            <a:pPr>
              <a:spcBef>
                <a:spcPct val="0"/>
              </a:spcBef>
            </a:pPr>
            <a:endParaRPr lang="en-US"/>
          </a:p>
        </p:txBody>
      </p:sp>
      <p:sp>
        <p:nvSpPr>
          <p:cNvPr id="50180" name="Espace réservé du numéro de diapositive 3"/>
          <p:cNvSpPr>
            <a:spLocks noGrp="1"/>
          </p:cNvSpPr>
          <p:nvPr>
            <p:ph type="sldNum" sz="quarter" idx="5"/>
          </p:nvPr>
        </p:nvSpPr>
        <p:spPr bwMode="auto">
          <a:noFill/>
          <a:ln>
            <a:miter lim="800000"/>
            <a:headEnd/>
            <a:tailEnd/>
          </a:ln>
        </p:spPr>
        <p:txBody>
          <a:bodyPr/>
          <a:lstStyle/>
          <a:p>
            <a:fld id="{7B63D51E-5CEB-7046-905A-D0D461660233}" type="slidenum">
              <a:rPr lang="it-IT">
                <a:solidFill>
                  <a:srgbClr val="000000"/>
                </a:solidFill>
              </a:rPr>
              <a:pPr/>
              <a:t>33</a:t>
            </a:fld>
            <a:endParaRPr lang="it-IT">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noFill/>
        </p:spPr>
        <p:txBody>
          <a:bodyPr/>
          <a:lstStyle/>
          <a:p>
            <a:pPr>
              <a:spcBef>
                <a:spcPct val="0"/>
              </a:spcBef>
            </a:pPr>
            <a:endParaRPr lang="en-US"/>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6BA22987-6275-2942-9C3B-9F8556A2EA01}" type="slidenum">
              <a:rPr lang="fr-FR">
                <a:solidFill>
                  <a:srgbClr val="000000"/>
                </a:solidFill>
                <a:latin typeface="Arial" pitchFamily="-109" charset="0"/>
              </a:rPr>
              <a:pPr/>
              <a:t>34</a:t>
            </a:fld>
            <a:endParaRPr lang="fr-FR">
              <a:solidFill>
                <a:srgbClr val="000000"/>
              </a:solidFill>
              <a:latin typeface="Arial" pitchFamily="-109"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3251" name="Espace réservé des commentaires 2"/>
          <p:cNvSpPr>
            <a:spLocks noGrp="1"/>
          </p:cNvSpPr>
          <p:nvPr>
            <p:ph type="body" idx="1"/>
          </p:nvPr>
        </p:nvSpPr>
        <p:spPr bwMode="auto">
          <a:noFill/>
        </p:spPr>
        <p:txBody>
          <a:bodyPr/>
          <a:lstStyle/>
          <a:p>
            <a:pPr>
              <a:spcBef>
                <a:spcPct val="0"/>
              </a:spcBef>
            </a:pPr>
            <a:endParaRPr lang="en-US"/>
          </a:p>
        </p:txBody>
      </p:sp>
      <p:sp>
        <p:nvSpPr>
          <p:cNvPr id="53252" name="Espace réservé du numéro de diapositive 3"/>
          <p:cNvSpPr>
            <a:spLocks noGrp="1"/>
          </p:cNvSpPr>
          <p:nvPr>
            <p:ph type="sldNum" sz="quarter" idx="5"/>
          </p:nvPr>
        </p:nvSpPr>
        <p:spPr bwMode="auto">
          <a:noFill/>
          <a:ln>
            <a:miter lim="800000"/>
            <a:headEnd/>
            <a:tailEnd/>
          </a:ln>
        </p:spPr>
        <p:txBody>
          <a:bodyPr/>
          <a:lstStyle/>
          <a:p>
            <a:fld id="{772F1ED8-98B7-3840-B071-5F4837078BAF}" type="slidenum">
              <a:rPr lang="fr-FR">
                <a:solidFill>
                  <a:srgbClr val="000000"/>
                </a:solidFill>
                <a:latin typeface="Arial" pitchFamily="-109" charset="0"/>
              </a:rPr>
              <a:pPr/>
              <a:t>35</a:t>
            </a:fld>
            <a:endParaRPr lang="fr-FR">
              <a:solidFill>
                <a:srgbClr val="000000"/>
              </a:solidFill>
              <a:latin typeface="Arial" pitchFamily="-109"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a:lstStyle/>
          <a:p>
            <a:pPr>
              <a:spcBef>
                <a:spcPct val="0"/>
              </a:spcBef>
            </a:pPr>
            <a:endParaRPr lang="en-US"/>
          </a:p>
        </p:txBody>
      </p:sp>
      <p:sp>
        <p:nvSpPr>
          <p:cNvPr id="54276" name="Espace réservé du numéro de diapositive 3"/>
          <p:cNvSpPr>
            <a:spLocks noGrp="1"/>
          </p:cNvSpPr>
          <p:nvPr>
            <p:ph type="sldNum" sz="quarter" idx="5"/>
          </p:nvPr>
        </p:nvSpPr>
        <p:spPr bwMode="auto">
          <a:noFill/>
          <a:ln>
            <a:miter lim="800000"/>
            <a:headEnd/>
            <a:tailEnd/>
          </a:ln>
        </p:spPr>
        <p:txBody>
          <a:bodyPr/>
          <a:lstStyle/>
          <a:p>
            <a:fld id="{C43020D3-EB5E-B941-A38F-9C8F4E238EE1}" type="slidenum">
              <a:rPr lang="fr-FR">
                <a:solidFill>
                  <a:srgbClr val="000000"/>
                </a:solidFill>
                <a:latin typeface="Arial" pitchFamily="-109" charset="0"/>
              </a:rPr>
              <a:pPr/>
              <a:t>36</a:t>
            </a:fld>
            <a:endParaRPr lang="fr-FR">
              <a:solidFill>
                <a:srgbClr val="000000"/>
              </a:solidFill>
              <a:latin typeface="Arial" pitchFamily="-109"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a:lstStyle/>
          <a:p>
            <a:pPr>
              <a:spcBef>
                <a:spcPct val="0"/>
              </a:spcBef>
            </a:pPr>
            <a:endParaRPr lang="en-US"/>
          </a:p>
        </p:txBody>
      </p:sp>
      <p:sp>
        <p:nvSpPr>
          <p:cNvPr id="55300" name="Espace réservé du numéro de diapositive 3"/>
          <p:cNvSpPr>
            <a:spLocks noGrp="1"/>
          </p:cNvSpPr>
          <p:nvPr>
            <p:ph type="sldNum" sz="quarter" idx="5"/>
          </p:nvPr>
        </p:nvSpPr>
        <p:spPr bwMode="auto">
          <a:noFill/>
          <a:ln>
            <a:miter lim="800000"/>
            <a:headEnd/>
            <a:tailEnd/>
          </a:ln>
        </p:spPr>
        <p:txBody>
          <a:bodyPr/>
          <a:lstStyle/>
          <a:p>
            <a:fld id="{84485F22-FBE8-7B4B-98E8-BE6DF3900A4F}" type="slidenum">
              <a:rPr lang="fr-FR">
                <a:solidFill>
                  <a:srgbClr val="000000"/>
                </a:solidFill>
                <a:latin typeface="Arial" pitchFamily="-109" charset="0"/>
              </a:rPr>
              <a:pPr/>
              <a:t>37</a:t>
            </a:fld>
            <a:endParaRPr lang="fr-FR">
              <a:solidFill>
                <a:srgbClr val="000000"/>
              </a:solidFill>
              <a:latin typeface="Arial" pitchFamily="-109"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542ABEA-AA51-42CE-A6C8-B1023D959DA7}"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B0B0B8-6E72-E843-9662-B67950B43751}" type="slidenum">
              <a:rPr lang="en-US"/>
              <a:pPr/>
              <a:t>39</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4</a:t>
            </a:fld>
            <a:endParaRPr lang="fr-FR" sz="1200" kern="1200">
              <a:solidFill>
                <a:prstClr val="black"/>
              </a:solidFill>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AB125AB-D677-9246-9EA5-F38075147398}" type="slidenum">
              <a:rPr lang="en-US"/>
              <a:pPr/>
              <a:t>40</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z="3200" smtClean="0">
                <a:latin typeface="Arial" pitchFamily="-109" charset="0"/>
                <a:ea typeface="ＭＳ Ｐゴシック" pitchFamily="-109" charset="-128"/>
                <a:cs typeface="ＭＳ Ｐゴシック" pitchFamily="-109" charset="-128"/>
              </a:rPr>
              <a:t>Clip is 1:59 long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468FE96-F345-964F-BBDE-F5FAB7245FDA}" type="slidenum">
              <a:rPr lang="en-US"/>
              <a:pPr/>
              <a:t>41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IE">
                <a:latin typeface="Arial" pitchFamily="-109" charset="0"/>
                <a:ea typeface="ＭＳ Ｐゴシック" pitchFamily="-109" charset="-128"/>
                <a:cs typeface="ＭＳ Ｐゴシック" pitchFamily="-109" charset="-128"/>
              </a:rPr>
              <a:t>In satisfying that desire to push their own boundaries a little bit, 2 OYS members (seen here) headed out to Africa in 2003 to work in Kenya.  A further initial ‘step’ into South Africa was made by a group of 8 into South Africa to another project in 2005.</a:t>
            </a:r>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B84DF57-339B-1B4C-B378-D7A1085745E7}" type="slidenum">
              <a:rPr lang="en-US"/>
              <a:pPr/>
              <a:t>42</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IE">
                <a:latin typeface="Arial" pitchFamily="-109" charset="0"/>
                <a:ea typeface="ＭＳ Ｐゴシック" pitchFamily="-109" charset="-128"/>
                <a:cs typeface="ＭＳ Ｐゴシック" pitchFamily="-109" charset="-128"/>
              </a:rPr>
              <a:t>The second ‘step’ or ‘wave’ of the OYS working in Africa soon followed.  We visited once again the Streetwise project which was home for children, who for various reasons have ended up on the streets.  One of the main aims of the people working in Streetwise is to ultimately reunite these kids with their families.  It soon became clear that the gang who visited Streetwise felt that they could use some of their gifts/skills/talents in order to improve the living conditions of the kids in Streetwise and they undertook a massive program of renovation which spread over a number of years and another phase was just completed this February.</a:t>
            </a:r>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9EB3F28D-8F8A-2B47-ABD2-B895BADCA451}" type="slidenum">
              <a:rPr lang="en-US"/>
              <a:pPr/>
              <a:t>43</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IE">
                <a:latin typeface="Arial" pitchFamily="-109" charset="0"/>
                <a:ea typeface="ＭＳ Ｐゴシック" pitchFamily="-109" charset="-128"/>
                <a:cs typeface="ＭＳ Ｐゴシック" pitchFamily="-109" charset="-128"/>
              </a:rPr>
              <a:t>Little Eden is a place that is special in my heart because I spent a couple of months in 2007 working their alongside a couple of other members.  It is a home for 290 severely mentally and physically disabled children and adults spread over two sites in Johannesburg in South Africa.  I’ll let the pictures speak for themselves.</a:t>
            </a:r>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D59F9C3-BB2F-974D-8D95-D26DDC59E4D7}" type="slidenum">
              <a:rPr lang="en-US"/>
              <a:pPr/>
              <a:t>44</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IE">
                <a:latin typeface="Arial" pitchFamily="-109" charset="0"/>
                <a:ea typeface="ＭＳ Ｐゴシック" pitchFamily="-109" charset="-128"/>
                <a:cs typeface="ＭＳ Ｐゴシック" pitchFamily="-109" charset="-128"/>
              </a:rPr>
              <a:t>The final place that we visited was ‘Sukumawenze’ in Durban which is an AIDS hospice founded by an Oblate named Fr. Paddy McMahon.  The hospice has two main functions; the first is to provide terminally ill patients with dignity and comfort; the second is to feed over 300 kids daily at 4 feeding sites around Durban who would otherwise go hungry.</a:t>
            </a:r>
          </a:p>
          <a:p>
            <a:pPr eaLnBrk="1" hangingPunct="1"/>
            <a:endParaRPr lang="en-IE">
              <a:latin typeface="Arial" pitchFamily="-109" charset="0"/>
              <a:ea typeface="ＭＳ Ｐゴシック" pitchFamily="-109" charset="-128"/>
              <a:cs typeface="ＭＳ Ｐゴシック" pitchFamily="-109" charset="-128"/>
            </a:endParaRPr>
          </a:p>
          <a:p>
            <a:pPr eaLnBrk="1" hangingPunct="1"/>
            <a:r>
              <a:rPr lang="en-IE">
                <a:latin typeface="Arial" pitchFamily="-109" charset="0"/>
                <a:ea typeface="ＭＳ Ｐゴシック" pitchFamily="-109" charset="-128"/>
                <a:cs typeface="ＭＳ Ｐゴシック" pitchFamily="-109" charset="-128"/>
              </a:rPr>
              <a:t>An amazing guy, Fr. McMahon is teaching the local kids (in his spare time) how to use computers.  It should be noted that he is 96 years old.  Understandably, due to the </a:t>
            </a:r>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67CCB36-7B23-2C46-9A7A-C4B7E7146B11}" type="slidenum">
              <a:rPr lang="en-US"/>
              <a:pPr/>
              <a:t>45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IE">
                <a:latin typeface="Arial" pitchFamily="-109" charset="0"/>
                <a:ea typeface="ＭＳ Ｐゴシック" pitchFamily="-109" charset="-128"/>
                <a:cs typeface="ＭＳ Ｐゴシック" pitchFamily="-109" charset="-128"/>
              </a:rPr>
              <a:t>Now we have a short video clip of 3 OYS members giving us a brief insight into their respective roles in current OYS projects</a:t>
            </a:r>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a:lstStyle/>
          <a:p>
            <a:pPr>
              <a:spcBef>
                <a:spcPct val="0"/>
              </a:spcBef>
            </a:pPr>
            <a:endParaRPr lang="en-US"/>
          </a:p>
        </p:txBody>
      </p:sp>
      <p:sp>
        <p:nvSpPr>
          <p:cNvPr id="56324" name="Espace réservé du numéro de diapositive 3"/>
          <p:cNvSpPr>
            <a:spLocks noGrp="1"/>
          </p:cNvSpPr>
          <p:nvPr>
            <p:ph type="sldNum" sz="quarter" idx="5"/>
          </p:nvPr>
        </p:nvSpPr>
        <p:spPr bwMode="auto">
          <a:noFill/>
          <a:ln>
            <a:miter lim="800000"/>
            <a:headEnd/>
            <a:tailEnd/>
          </a:ln>
        </p:spPr>
        <p:txBody>
          <a:bodyPr/>
          <a:lstStyle/>
          <a:p>
            <a:fld id="{1223C8F0-88E6-F34B-B400-372E36B683BD}" type="slidenum">
              <a:rPr lang="fr-FR">
                <a:solidFill>
                  <a:srgbClr val="000000"/>
                </a:solidFill>
                <a:latin typeface="Arial" pitchFamily="-109" charset="0"/>
              </a:rPr>
              <a:pPr/>
              <a:t>46</a:t>
            </a:fld>
            <a:endParaRPr lang="fr-FR">
              <a:solidFill>
                <a:srgbClr val="000000"/>
              </a:solidFill>
              <a:latin typeface="Arial" pitchFamily="-109"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a:lstStyle/>
          <a:p>
            <a:pPr>
              <a:spcBef>
                <a:spcPct val="0"/>
              </a:spcBef>
            </a:pPr>
            <a:endParaRPr lang="en-US"/>
          </a:p>
        </p:txBody>
      </p:sp>
      <p:sp>
        <p:nvSpPr>
          <p:cNvPr id="57348" name="Espace réservé du numéro de diapositive 3"/>
          <p:cNvSpPr>
            <a:spLocks noGrp="1"/>
          </p:cNvSpPr>
          <p:nvPr>
            <p:ph type="sldNum" sz="quarter" idx="5"/>
          </p:nvPr>
        </p:nvSpPr>
        <p:spPr bwMode="auto">
          <a:noFill/>
          <a:ln>
            <a:miter lim="800000"/>
            <a:headEnd/>
            <a:tailEnd/>
          </a:ln>
        </p:spPr>
        <p:txBody>
          <a:bodyPr/>
          <a:lstStyle/>
          <a:p>
            <a:fld id="{0CFAB94D-466D-FF41-9681-53AE4A2F835C}" type="slidenum">
              <a:rPr lang="fr-FR">
                <a:solidFill>
                  <a:srgbClr val="000000"/>
                </a:solidFill>
                <a:latin typeface="Arial" pitchFamily="-109" charset="0"/>
              </a:rPr>
              <a:pPr/>
              <a:t>47</a:t>
            </a:fld>
            <a:endParaRPr lang="fr-FR">
              <a:solidFill>
                <a:srgbClr val="000000"/>
              </a:solidFill>
              <a:latin typeface="Arial" pitchFamily="-109"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8371" name="Espace réservé des commentaires 2"/>
          <p:cNvSpPr>
            <a:spLocks noGrp="1"/>
          </p:cNvSpPr>
          <p:nvPr>
            <p:ph type="body" idx="1"/>
          </p:nvPr>
        </p:nvSpPr>
        <p:spPr bwMode="auto">
          <a:noFill/>
        </p:spPr>
        <p:txBody>
          <a:bodyPr/>
          <a:lstStyle/>
          <a:p>
            <a:pPr>
              <a:spcBef>
                <a:spcPct val="0"/>
              </a:spcBef>
            </a:pPr>
            <a:endParaRPr lang="en-US"/>
          </a:p>
        </p:txBody>
      </p:sp>
      <p:sp>
        <p:nvSpPr>
          <p:cNvPr id="58372" name="Espace réservé du numéro de diapositive 3"/>
          <p:cNvSpPr>
            <a:spLocks noGrp="1"/>
          </p:cNvSpPr>
          <p:nvPr>
            <p:ph type="sldNum" sz="quarter" idx="5"/>
          </p:nvPr>
        </p:nvSpPr>
        <p:spPr bwMode="auto">
          <a:noFill/>
          <a:ln>
            <a:miter lim="800000"/>
            <a:headEnd/>
            <a:tailEnd/>
          </a:ln>
        </p:spPr>
        <p:txBody>
          <a:bodyPr/>
          <a:lstStyle/>
          <a:p>
            <a:fld id="{84AB0D5E-9891-684E-A767-34C078D4FE4F}" type="slidenum">
              <a:rPr lang="fr-FR">
                <a:solidFill>
                  <a:srgbClr val="000000"/>
                </a:solidFill>
              </a:rPr>
              <a:pPr/>
              <a:t>48</a:t>
            </a:fld>
            <a:endParaRPr lang="fr-F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0419" name="Espace réservé des commentaires 2"/>
          <p:cNvSpPr>
            <a:spLocks noGrp="1"/>
          </p:cNvSpPr>
          <p:nvPr>
            <p:ph type="body" idx="1"/>
          </p:nvPr>
        </p:nvSpPr>
        <p:spPr bwMode="auto">
          <a:noFill/>
        </p:spPr>
        <p:txBody>
          <a:bodyPr/>
          <a:lstStyle/>
          <a:p>
            <a:pPr>
              <a:spcBef>
                <a:spcPct val="0"/>
              </a:spcBef>
            </a:pPr>
            <a:endParaRPr lang="en-GB"/>
          </a:p>
        </p:txBody>
      </p:sp>
      <p:sp>
        <p:nvSpPr>
          <p:cNvPr id="60420" name="Espace réservé du numéro de diapositive 3"/>
          <p:cNvSpPr>
            <a:spLocks noGrp="1"/>
          </p:cNvSpPr>
          <p:nvPr>
            <p:ph type="sldNum" sz="quarter" idx="5"/>
          </p:nvPr>
        </p:nvSpPr>
        <p:spPr bwMode="auto">
          <a:noFill/>
          <a:ln>
            <a:miter lim="800000"/>
            <a:headEnd/>
            <a:tailEnd/>
          </a:ln>
        </p:spPr>
        <p:txBody>
          <a:bodyPr/>
          <a:lstStyle/>
          <a:p>
            <a:fld id="{19F820E3-FD18-B543-B1A7-DE28091B9F5D}" type="slidenum">
              <a:rPr lang="en-GB"/>
              <a:pPr/>
              <a:t>49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a:fld id="{386EE8DA-FF72-4A8D-87CF-7A8E2DC37839}" type="slidenum">
              <a:rPr lang="it-IT" sz="1200" kern="1200">
                <a:solidFill>
                  <a:prstClr val="black"/>
                </a:solidFill>
                <a:latin typeface="Calibri"/>
                <a:ea typeface="+mn-ea"/>
                <a:cs typeface="+mn-cs"/>
              </a:rPr>
              <a:pPr algn="r" rtl="0"/>
              <a:t>5</a:t>
            </a:fld>
            <a:endParaRPr lang="it-IT" sz="1200" kern="1200">
              <a:solidFill>
                <a:prstClr val="black"/>
              </a:solidFill>
              <a:latin typeface="Calibri"/>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4114800"/>
          </a:xfrm>
        </p:spPr>
        <p:txBody>
          <a:bodyPr/>
          <a:lstStyle/>
          <a:p>
            <a:r>
              <a:rPr lang="it-IT"/>
              <a:t>EM for prayer</a:t>
            </a:r>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2467" name="Espace réservé des commentaires 2"/>
          <p:cNvSpPr>
            <a:spLocks noGrp="1"/>
          </p:cNvSpPr>
          <p:nvPr>
            <p:ph type="body" idx="1"/>
          </p:nvPr>
        </p:nvSpPr>
        <p:spPr bwMode="auto">
          <a:noFill/>
        </p:spPr>
        <p:txBody>
          <a:bodyPr/>
          <a:lstStyle/>
          <a:p>
            <a:pPr>
              <a:spcBef>
                <a:spcPct val="0"/>
              </a:spcBef>
            </a:pPr>
            <a:endParaRPr lang="en-GB"/>
          </a:p>
        </p:txBody>
      </p:sp>
      <p:sp>
        <p:nvSpPr>
          <p:cNvPr id="62468" name="Espace réservé du numéro de diapositive 3"/>
          <p:cNvSpPr>
            <a:spLocks noGrp="1"/>
          </p:cNvSpPr>
          <p:nvPr>
            <p:ph type="sldNum" sz="quarter" idx="5"/>
          </p:nvPr>
        </p:nvSpPr>
        <p:spPr bwMode="auto">
          <a:noFill/>
          <a:ln>
            <a:miter lim="800000"/>
            <a:headEnd/>
            <a:tailEnd/>
          </a:ln>
        </p:spPr>
        <p:txBody>
          <a:bodyPr/>
          <a:lstStyle/>
          <a:p>
            <a:fld id="{0BF62ED9-8389-DC47-97EE-CF89BBB78199}" type="slidenum">
              <a:rPr lang="en-GB"/>
              <a:pPr/>
              <a:t>50</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4515" name="Espace réservé des commentaires 2"/>
          <p:cNvSpPr>
            <a:spLocks noGrp="1"/>
          </p:cNvSpPr>
          <p:nvPr>
            <p:ph type="body" idx="1"/>
          </p:nvPr>
        </p:nvSpPr>
        <p:spPr bwMode="auto">
          <a:noFill/>
        </p:spPr>
        <p:txBody>
          <a:bodyPr/>
          <a:lstStyle/>
          <a:p>
            <a:pPr>
              <a:spcBef>
                <a:spcPct val="0"/>
              </a:spcBef>
            </a:pPr>
            <a:endParaRPr lang="en-GB"/>
          </a:p>
        </p:txBody>
      </p:sp>
      <p:sp>
        <p:nvSpPr>
          <p:cNvPr id="64516" name="Espace réservé du numéro de diapositive 3"/>
          <p:cNvSpPr>
            <a:spLocks noGrp="1"/>
          </p:cNvSpPr>
          <p:nvPr>
            <p:ph type="sldNum" sz="quarter" idx="5"/>
          </p:nvPr>
        </p:nvSpPr>
        <p:spPr bwMode="auto">
          <a:noFill/>
          <a:ln>
            <a:miter lim="800000"/>
            <a:headEnd/>
            <a:tailEnd/>
          </a:ln>
        </p:spPr>
        <p:txBody>
          <a:bodyPr/>
          <a:lstStyle/>
          <a:p>
            <a:fld id="{B48A7254-E8A1-FF46-B256-C2CC438F1457}" type="slidenum">
              <a:rPr lang="en-GB"/>
              <a:pPr/>
              <a:t>56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6</a:t>
            </a:fld>
            <a:endParaRPr lang="fr-FR" sz="1200" kern="1200">
              <a:solidFill>
                <a:prstClr val="black"/>
              </a:solidFill>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7</a:t>
            </a:fld>
            <a:endParaRPr lang="fr-FR" sz="1200" kern="1200">
              <a:solidFill>
                <a:prstClr val="black"/>
              </a:solidFill>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8</a:t>
            </a:fld>
            <a:endParaRPr lang="fr-FR" sz="1200" kern="1200">
              <a:solidFill>
                <a:prstClr val="black"/>
              </a:solidFill>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a:fld id="{4EDFEDD2-CB61-4FFD-B7AE-05023EF089BE}" type="slidenum">
              <a:rPr lang="fr-FR" sz="1200" kern="1200">
                <a:solidFill>
                  <a:prstClr val="black"/>
                </a:solidFill>
                <a:latin typeface="Calibri"/>
                <a:ea typeface="+mn-ea"/>
                <a:cs typeface="+mn-cs"/>
              </a:rPr>
              <a:pPr algn="r" rtl="0"/>
              <a:t>9</a:t>
            </a:fld>
            <a:endParaRPr lang="fr-FR" sz="1200" kern="1200">
              <a:solidFill>
                <a:prstClr val="black"/>
              </a:solidFill>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GB"/>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CBB13C-E351-42D4-8595-D10288670985}" type="slidenum">
              <a:rPr lang="en-GB" sz="1400" kern="1200">
                <a:solidFill>
                  <a:srgbClr val="000000"/>
                </a:solidFill>
                <a:latin typeface="Arial" charset="0"/>
                <a:ea typeface="+mn-ea"/>
                <a:cs typeface="Arial" charset="0"/>
              </a:rPr>
              <a:pPr algn="r" rtl="0" fontAlgn="base">
                <a:spcBef>
                  <a:spcPct val="0"/>
                </a:spcBef>
                <a:spcAft>
                  <a:spcPct val="0"/>
                </a:spcAft>
                <a:defRPr/>
              </a:pPr>
              <a:t>‹#›</a:t>
            </a:fld>
            <a:endParaRPr lang="en-GB" sz="1400" kern="1200">
              <a:solidFill>
                <a:srgbClr val="000000"/>
              </a:solidFill>
              <a:latin typeface="Arial" charset="0"/>
              <a:ea typeface="+mn-ea"/>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ga-IE"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5" name="Date Placeholder 4"/>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ga-IE"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7" name="Date Placeholder 6"/>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a:p>
        </p:txBody>
      </p:sp>
      <p:sp>
        <p:nvSpPr>
          <p:cNvPr id="3" name="Date Placeholder 2"/>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ga-IE"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ga-IE"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ga-IE" smtClean="0"/>
              <a:t>Click to edit Master title style</a:t>
            </a:r>
            <a:endParaRPr/>
          </a:p>
        </p:txBody>
      </p:sp>
      <p:sp>
        <p:nvSpPr>
          <p:cNvPr id="3" name="Date Placeholder 2"/>
          <p:cNvSpPr>
            <a:spLocks noGrp="1"/>
          </p:cNvSpPr>
          <p:nvPr>
            <p:ph type="dt" sz="half" idx="10"/>
          </p:nvPr>
        </p:nvSpPr>
        <p:spPr/>
        <p:txBody>
          <a:bodyPr/>
          <a:lstStyle/>
          <a:p>
            <a:fld id="{991FDB89-82AB-4524-8E77-89A54324361A}" type="datetimeFigureOut">
              <a:rPr lang="fr-FR" smtClean="0"/>
              <a:pPr/>
              <a:t>9/12/11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1DC16-25D6-49F6-A876-B5F981C78F99}" type="slidenum">
              <a:rPr lang="en-GB" smtClean="0"/>
              <a:pPr/>
              <a:t>‹#›</a:t>
            </a:fld>
            <a:endParaRPr lang="en-GB"/>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ga-IE" smtClean="0"/>
              <a:t>Click to edit Master title style</a:t>
            </a:r>
            <a:endParaRPr/>
          </a:p>
        </p:txBody>
      </p:sp>
      <p:sp>
        <p:nvSpPr>
          <p:cNvPr id="3" name="Date Placeholder 2"/>
          <p:cNvSpPr>
            <a:spLocks noGrp="1"/>
          </p:cNvSpPr>
          <p:nvPr>
            <p:ph type="dt" sz="half" idx="10"/>
          </p:nvPr>
        </p:nvSpPr>
        <p:spPr/>
        <p:txBody>
          <a:bodyPr/>
          <a:lstStyle/>
          <a:p>
            <a:fld id="{991FDB89-82AB-4524-8E77-89A54324361A}" type="datetimeFigureOut">
              <a:rPr lang="fr-FR" smtClean="0"/>
              <a:pPr/>
              <a:t>9/12/11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1DC16-25D6-49F6-A876-B5F981C78F99}" type="slidenum">
              <a:rPr lang="en-GB" smtClean="0"/>
              <a:pPr/>
              <a:t>‹#›</a:t>
            </a:fld>
            <a:endParaRPr lang="en-GB"/>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ga-IE"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ga-IE"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en-GB"/>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image de la bibliothèque 3"/>
          <p:cNvSpPr>
            <a:spLocks noGrp="1"/>
          </p:cNvSpPr>
          <p:nvPr>
            <p:ph type="clipArt" sz="half" idx="2"/>
          </p:nvPr>
        </p:nvSpPr>
        <p:spPr>
          <a:xfrm>
            <a:off x="4648200" y="1600200"/>
            <a:ext cx="4038600" cy="4525963"/>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GB" sz="1400" kern="1200">
              <a:solidFill>
                <a:srgbClr val="000000"/>
              </a:solidFill>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000000"/>
              </a:solidFill>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E834B5-BDCB-403B-AABB-95EBBF01EC61}" type="slidenum">
              <a:rPr lang="en-GB" sz="1400" kern="1200">
                <a:solidFill>
                  <a:srgbClr val="000000"/>
                </a:solidFill>
                <a:latin typeface="Arial" charset="0"/>
                <a:ea typeface="+mn-ea"/>
                <a:cs typeface="Arial" charset="0"/>
              </a:rPr>
              <a:pPr algn="r" rtl="0" fontAlgn="base">
                <a:spcBef>
                  <a:spcPct val="0"/>
                </a:spcBef>
                <a:spcAft>
                  <a:spcPct val="0"/>
                </a:spcAft>
                <a:defRPr/>
              </a:pPr>
              <a:t>‹#›</a:t>
            </a:fld>
            <a:endParaRPr lang="en-GB" sz="1400" kern="1200">
              <a:solidFill>
                <a:srgbClr val="000000"/>
              </a:solidFill>
              <a:latin typeface="Arial" charset="0"/>
              <a:ea typeface="+mn-ea"/>
              <a:cs typeface="Arial"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7114630-65C4-0C44-B350-733E7B7201D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ga-IE"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ga-IE"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ga-IE"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ga-IE"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5" name="Date Placeholder 4"/>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ga-IE"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7" name="Date Placeholder 6"/>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a:p>
        </p:txBody>
      </p:sp>
      <p:sp>
        <p:nvSpPr>
          <p:cNvPr id="3" name="Date Placeholder 2"/>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ga-IE"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
          <p:cNvSpPr>
            <a:spLocks noGrp="1" noChangeArrowheads="1"/>
          </p:cNvSpPr>
          <p:nvPr>
            <p:ph type="dt" sz="half" idx="10"/>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latin typeface="Arial"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859D781-6362-4F96-BC1F-6547956593D9}" type="slidenum">
              <a:rPr lang="en-GB" sz="1400" kern="1200">
                <a:solidFill>
                  <a:srgbClr val="FFFFFF"/>
                </a:solidFill>
                <a:latin typeface="Arial" charset="0"/>
                <a:ea typeface="+mn-ea"/>
                <a:cs typeface="+mn-cs"/>
              </a:rPr>
              <a:pPr algn="r" rtl="0" fontAlgn="base">
                <a:spcBef>
                  <a:spcPct val="0"/>
                </a:spcBef>
                <a:spcAft>
                  <a:spcPct val="0"/>
                </a:spcAft>
                <a:defRPr/>
              </a:pPr>
              <a:t>‹#›</a:t>
            </a:fld>
            <a:endParaRPr lang="en-GB" sz="1400" kern="1200">
              <a:solidFill>
                <a:srgbClr val="FFFFFF"/>
              </a:solidFill>
              <a:latin typeface="Arial"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ga-IE"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ga-IE" smtClean="0"/>
              <a:t>Click to edit Master title style</a:t>
            </a:r>
            <a:endParaRPr/>
          </a:p>
        </p:txBody>
      </p:sp>
      <p:sp>
        <p:nvSpPr>
          <p:cNvPr id="3" name="Date Placeholder 2"/>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ga-IE" smtClean="0"/>
              <a:t>Click to edit Master title style</a:t>
            </a:r>
            <a:endParaRPr/>
          </a:p>
        </p:txBody>
      </p:sp>
      <p:sp>
        <p:nvSpPr>
          <p:cNvPr id="3" name="Date Placeholder 2"/>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ga-IE"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ga-IE"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en-GB"/>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image de la bibliothèque 3"/>
          <p:cNvSpPr>
            <a:spLocks noGrp="1"/>
          </p:cNvSpPr>
          <p:nvPr>
            <p:ph type="clipArt" sz="half" idx="2"/>
          </p:nvPr>
        </p:nvSpPr>
        <p:spPr>
          <a:xfrm>
            <a:off x="4648200" y="1981200"/>
            <a:ext cx="3810000" cy="4114800"/>
          </a:xfrm>
        </p:spPr>
        <p:txBody>
          <a:bodyPr/>
          <a:lstStyle/>
          <a:p>
            <a:endParaRPr lang="en-GB"/>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pPr algn="l" rtl="0"/>
            <a:endParaRPr lang="en-GB" sz="1200" kern="1200">
              <a:solidFill>
                <a:prstClr val="black">
                  <a:tint val="75000"/>
                </a:prstClr>
              </a:solidFill>
              <a:latin typeface="Calibri"/>
              <a:ea typeface="+mn-ea"/>
              <a:cs typeface="+mn-cs"/>
            </a:endParaRP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pPr algn="ctr" rtl="0"/>
            <a:endParaRPr lang="en-GB" sz="1200" kern="1200">
              <a:solidFill>
                <a:prstClr val="black">
                  <a:tint val="75000"/>
                </a:prstClr>
              </a:solidFill>
              <a:latin typeface="Calibri"/>
              <a:ea typeface="+mn-ea"/>
              <a:cs typeface="+mn-cs"/>
            </a:endParaRP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pPr algn="r" rtl="0"/>
            <a:fld id="{598EE855-65FD-443C-B26C-EEC251D7411F}" type="slidenum">
              <a:rPr lang="en-GB" sz="1200" kern="1200">
                <a:solidFill>
                  <a:prstClr val="black">
                    <a:tint val="75000"/>
                  </a:prstClr>
                </a:solidFill>
                <a:latin typeface="Calibri"/>
                <a:ea typeface="+mn-ea"/>
                <a:cs typeface="+mn-cs"/>
              </a:rPr>
              <a:pPr algn="r" rtl="0"/>
              <a:t>‹#›</a:t>
            </a:fld>
            <a:endParaRPr lang="en-GB"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7114630-65C4-0C44-B350-733E7B7201D7}"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ga-IE"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991FDB89-82AB-4524-8E77-89A54324361A}" type="datetimeFigureOut">
              <a:rPr lang="fr-FR" smtClean="0"/>
              <a:pPr/>
              <a:t>9/12/11</a:t>
            </a:fld>
            <a:endParaRPr lang="en-GB"/>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GB"/>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7D91DC16-25D6-49F6-A876-B5F981C78F99}" type="slidenum">
              <a:rPr lang="en-GB" smtClean="0"/>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fld id="{991FDB89-82AB-4524-8E77-89A54324361A}" type="datetimeFigureOut">
              <a:rPr lang="fr-FR" smtClean="0"/>
              <a:pPr/>
              <a:t>9/12/11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ga-IE"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en-GB"/>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image de la bibliothèque 3"/>
          <p:cNvSpPr>
            <a:spLocks noGrp="1"/>
          </p:cNvSpPr>
          <p:nvPr>
            <p:ph type="clipArt" sz="half" idx="2"/>
          </p:nvPr>
        </p:nvSpPr>
        <p:spPr>
          <a:xfrm>
            <a:off x="4648200" y="1981200"/>
            <a:ext cx="3810000" cy="4114800"/>
          </a:xfrm>
        </p:spPr>
        <p:txBody>
          <a:bodyPr/>
          <a:lstStyle/>
          <a:p>
            <a:endParaRPr lang="en-GB"/>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pPr algn="l" rtl="0" fontAlgn="base">
              <a:spcBef>
                <a:spcPct val="0"/>
              </a:spcBef>
              <a:spcAft>
                <a:spcPct val="0"/>
              </a:spcAft>
            </a:pPr>
            <a:endParaRPr lang="en-GB" sz="1400" kern="1200">
              <a:solidFill>
                <a:srgbClr val="FFFFFF"/>
              </a:solidFill>
              <a:latin typeface="Arial Black"/>
              <a:ea typeface="+mn-ea"/>
              <a:cs typeface="Arial" pitchFamily="34" charset="0"/>
            </a:endParaRP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pPr algn="ctr" rtl="0" fontAlgn="base">
              <a:spcBef>
                <a:spcPct val="0"/>
              </a:spcBef>
              <a:spcAft>
                <a:spcPct val="0"/>
              </a:spcAft>
            </a:pPr>
            <a:endParaRPr lang="en-GB" sz="1400" kern="1200">
              <a:solidFill>
                <a:srgbClr val="FFFFFF"/>
              </a:solidFill>
              <a:latin typeface="Arial Black"/>
              <a:ea typeface="+mn-ea"/>
              <a:cs typeface="Arial" pitchFamily="34" charset="0"/>
            </a:endParaRP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pPr algn="r" rtl="0" fontAlgn="base">
              <a:spcBef>
                <a:spcPct val="0"/>
              </a:spcBef>
              <a:spcAft>
                <a:spcPct val="0"/>
              </a:spcAft>
            </a:pPr>
            <a:fld id="{598EE855-65FD-443C-B26C-EEC251D7411F}" type="slidenum">
              <a:rPr lang="en-GB" sz="1400" kern="1200">
                <a:solidFill>
                  <a:srgbClr val="FFFFFF"/>
                </a:solidFill>
                <a:latin typeface="Arial Black"/>
                <a:ea typeface="+mn-ea"/>
                <a:cs typeface="Arial" pitchFamily="34" charset="0"/>
              </a:rPr>
              <a:pPr algn="r" rtl="0" fontAlgn="base">
                <a:spcBef>
                  <a:spcPct val="0"/>
                </a:spcBef>
                <a:spcAft>
                  <a:spcPct val="0"/>
                </a:spcAft>
              </a:pPr>
              <a:t>‹#›</a:t>
            </a:fld>
            <a:endParaRPr lang="en-GB" sz="1400" kern="1200">
              <a:solidFill>
                <a:srgbClr val="FFFFFF"/>
              </a:solidFill>
              <a:latin typeface="Arial Black"/>
              <a:ea typeface="+mn-ea"/>
              <a:cs typeface="Arial"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ga-IE"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ga-IE"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5" name="Date Placeholder 4"/>
          <p:cNvSpPr>
            <a:spLocks noGrp="1"/>
          </p:cNvSpPr>
          <p:nvPr>
            <p:ph type="dt" sz="half" idx="10"/>
          </p:nvPr>
        </p:nvSpPr>
        <p:spPr/>
        <p:txBody>
          <a:bodyPr/>
          <a:lstStyle/>
          <a:p>
            <a:fld id="{991FDB89-82AB-4524-8E77-89A54324361A}" type="datetimeFigureOut">
              <a:rPr lang="fr-FR" smtClean="0"/>
              <a:pPr/>
              <a:t>9/12/11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ga-IE"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7" name="Date Placeholder 6"/>
          <p:cNvSpPr>
            <a:spLocks noGrp="1"/>
          </p:cNvSpPr>
          <p:nvPr>
            <p:ph type="dt" sz="half" idx="10"/>
          </p:nvPr>
        </p:nvSpPr>
        <p:spPr/>
        <p:txBody>
          <a:bodyPr/>
          <a:lstStyle/>
          <a:p>
            <a:fld id="{991FDB89-82AB-4524-8E77-89A54324361A}" type="datetimeFigureOut">
              <a:rPr lang="fr-FR" smtClean="0"/>
              <a:pPr/>
              <a:t>9/12/11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91DC16-25D6-49F6-A876-B5F981C78F99}" type="slidenum">
              <a:rPr lang="en-GB" smtClean="0"/>
              <a:pPr/>
              <a:t>‹#›</a:t>
            </a:fld>
            <a:endParaRPr lang="en-GB"/>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a:p>
        </p:txBody>
      </p:sp>
      <p:sp>
        <p:nvSpPr>
          <p:cNvPr id="3" name="Date Placeholder 2"/>
          <p:cNvSpPr>
            <a:spLocks noGrp="1"/>
          </p:cNvSpPr>
          <p:nvPr>
            <p:ph type="dt" sz="half" idx="10"/>
          </p:nvPr>
        </p:nvSpPr>
        <p:spPr/>
        <p:txBody>
          <a:bodyPr/>
          <a:lstStyle/>
          <a:p>
            <a:fld id="{991FDB89-82AB-4524-8E77-89A54324361A}" type="datetimeFigureOut">
              <a:rPr lang="fr-FR" smtClean="0"/>
              <a:pPr/>
              <a:t>9/12/11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FDB89-82AB-4524-8E77-89A54324361A}" type="datetimeFigureOut">
              <a:rPr lang="fr-FR" smtClean="0"/>
              <a:pPr/>
              <a:t>9/12/11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ga-IE"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991FDB89-82AB-4524-8E77-89A54324361A}" type="datetimeFigureOut">
              <a:rPr lang="fr-FR" smtClean="0"/>
              <a:pPr/>
              <a:t>9/12/11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ga-IE"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991FDB89-82AB-4524-8E77-89A54324361A}" type="datetimeFigureOut">
              <a:rPr lang="fr-FR" smtClean="0"/>
              <a:pPr/>
              <a:t>9/12/11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ga-IE" smtClean="0"/>
              <a:t>Click to edit Master title style</a:t>
            </a:r>
            <a:endParaRPr/>
          </a:p>
        </p:txBody>
      </p:sp>
      <p:sp>
        <p:nvSpPr>
          <p:cNvPr id="3" name="Date Placeholder 2"/>
          <p:cNvSpPr>
            <a:spLocks noGrp="1"/>
          </p:cNvSpPr>
          <p:nvPr>
            <p:ph type="dt" sz="half" idx="10"/>
          </p:nvPr>
        </p:nvSpPr>
        <p:spPr/>
        <p:txBody>
          <a:bodyPr/>
          <a:lstStyle/>
          <a:p>
            <a:fld id="{991FDB89-82AB-4524-8E77-89A54324361A}" type="datetimeFigureOut">
              <a:rPr lang="fr-FR" smtClean="0"/>
              <a:pPr/>
              <a:t>9/12/11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1DC16-25D6-49F6-A876-B5F981C78F99}" type="slidenum">
              <a:rPr lang="en-GB" smtClean="0"/>
              <a:pPr/>
              <a:t>‹#›</a:t>
            </a:fld>
            <a:endParaRPr lang="en-GB"/>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ga-IE" smtClean="0"/>
              <a:t>Click to edit Master title style</a:t>
            </a:r>
            <a:endParaRPr/>
          </a:p>
        </p:txBody>
      </p:sp>
      <p:sp>
        <p:nvSpPr>
          <p:cNvPr id="3" name="Date Placeholder 2"/>
          <p:cNvSpPr>
            <a:spLocks noGrp="1"/>
          </p:cNvSpPr>
          <p:nvPr>
            <p:ph type="dt" sz="half" idx="10"/>
          </p:nvPr>
        </p:nvSpPr>
        <p:spPr/>
        <p:txBody>
          <a:bodyPr/>
          <a:lstStyle/>
          <a:p>
            <a:fld id="{991FDB89-82AB-4524-8E77-89A54324361A}" type="datetimeFigureOut">
              <a:rPr lang="fr-FR" smtClean="0"/>
              <a:pPr/>
              <a:t>9/12/11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1DC16-25D6-49F6-A876-B5F981C78F99}" type="slidenum">
              <a:rPr lang="en-GB" smtClean="0"/>
              <a:pPr/>
              <a:t>‹#›</a:t>
            </a:fld>
            <a:endParaRPr lang="en-GB"/>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ga-IE"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fld id="{991FDB89-82AB-4524-8E77-89A54324361A}" type="datetimeFigureOut">
              <a:rPr lang="fr-FR" smtClean="0"/>
              <a:pPr/>
              <a:t>9/12/11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
          <p:cNvSpPr>
            <a:spLocks noGrp="1" noChangeArrowheads="1"/>
          </p:cNvSpPr>
          <p:nvPr>
            <p:ph type="dt" sz="half" idx="10"/>
          </p:nvPr>
        </p:nvSpPr>
        <p:spPr>
          <a:ln/>
        </p:spPr>
        <p:txBody>
          <a:bodyPr/>
          <a:lstStyle>
            <a:lvl1pPr>
              <a:defRPr/>
            </a:lvl1pPr>
          </a:lstStyle>
          <a:p>
            <a:pPr algn="ctr" rtl="0" fontAlgn="base">
              <a:spcBef>
                <a:spcPct val="0"/>
              </a:spcBef>
              <a:spcAft>
                <a:spcPct val="0"/>
              </a:spcAft>
              <a:defRPr/>
            </a:pPr>
            <a:endParaRPr lang="en-GB"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GB"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859D781-6362-4F96-BC1F-6547956593D9}" type="slidenum">
              <a:rPr lang="en-GB"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GB"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ga-IE"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fld id="{991FDB89-82AB-4524-8E77-89A54324361A}" type="datetimeFigureOut">
              <a:rPr lang="fr-FR" smtClean="0"/>
              <a:pPr/>
              <a:t>9/12/11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1DC16-25D6-49F6-A876-B5F981C78F9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ga-IE"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6690622F-2886-4428-9227-475DC6DA1737}" type="datetime1">
              <a:rPr lang="en-GB"/>
              <a:pPr/>
              <a:t>9/12/11</a:t>
            </a:fld>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r>
              <a:rPr/>
              <a:t>
              </a:t>
            </a: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EBF5CD18-686B-47A9-AFD5-66CE5FA52A66}" type="slidenum">
              <a: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p:txBody>
          <a:bodyPr/>
          <a:lstStyle/>
          <a:p>
            <a:pPr rtl="0"/>
            <a:fld id="{360E3B43-8FA6-48B0-BDC1-AE2AF02D0CF6}" type="datetimeFigureOut">
              <a:rPr lang="fr-FR" kern="1200" smtClean="0">
                <a:solidFill>
                  <a:prstClr val="black">
                    <a:tint val="75000"/>
                  </a:prstClr>
                </a:solidFill>
                <a:latin typeface="Calibri"/>
                <a:ea typeface="+mn-ea"/>
                <a:cs typeface="+mn-cs"/>
              </a:rPr>
              <a:pPr rtl="0"/>
              <a:t>9/12/11</a:t>
            </a:fld>
            <a:endParaRPr lang="fr-FR"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rtl="0"/>
            <a:endParaRPr lang="fr-FR"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rtl="0"/>
            <a:fld id="{0730B5D8-2DF7-4AF1-9F11-C46E5D681A9C}" type="slidenum">
              <a:rPr lang="fr-FR" kern="1200" smtClean="0">
                <a:solidFill>
                  <a:prstClr val="black">
                    <a:tint val="75000"/>
                  </a:prstClr>
                </a:solidFill>
                <a:latin typeface="Calibri"/>
                <a:ea typeface="+mn-ea"/>
                <a:cs typeface="+mn-cs"/>
              </a:rPr>
              <a:pPr rtl="0"/>
              <a:t>‹#›</a:t>
            </a:fld>
            <a:endParaRPr lang="fr-FR" kern="1200">
              <a:solidFill>
                <a:prstClr val="black">
                  <a:tint val="75000"/>
                </a:prstClr>
              </a:solidFill>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ga-IE"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ga-IE"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smtClean="0"/>
              <a:t>Click icon to add picture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theme" Target="../theme/theme5.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theme" Target="../theme/theme6.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theme" Target="../theme/theme7.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lgn="l" rtl="0" fontAlgn="base">
              <a:spcBef>
                <a:spcPct val="0"/>
              </a:spcBef>
              <a:spcAft>
                <a:spcPct val="0"/>
              </a:spcAft>
              <a:defRPr/>
            </a:pPr>
            <a:endParaRPr lang="en-GB" kern="1200">
              <a:solidFill>
                <a:srgbClr val="000000"/>
              </a:solidFill>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rtl="0" fontAlgn="base">
              <a:spcBef>
                <a:spcPct val="0"/>
              </a:spcBef>
              <a:spcAft>
                <a:spcPct val="0"/>
              </a:spcAft>
              <a:defRPr/>
            </a:pPr>
            <a:endParaRPr lang="en-GB" kern="1200">
              <a:solidFill>
                <a:srgbClr val="000000"/>
              </a:solidFill>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rtl="0" fontAlgn="base">
              <a:spcBef>
                <a:spcPct val="0"/>
              </a:spcBef>
              <a:spcAft>
                <a:spcPct val="0"/>
              </a:spcAft>
              <a:defRPr/>
            </a:pPr>
            <a:fld id="{8A11A04E-D8EA-4B05-9D32-F386E0D827BA}" type="slidenum">
              <a:rPr lang="en-GB" kern="1200">
                <a:solidFill>
                  <a:srgbClr val="000000"/>
                </a:solidFill>
                <a:ea typeface="+mn-ea"/>
              </a:rPr>
              <a:pPr rtl="0" fontAlgn="base">
                <a:spcBef>
                  <a:spcPct val="0"/>
                </a:spcBef>
                <a:spcAft>
                  <a:spcPct val="0"/>
                </a:spcAft>
                <a:defRPr/>
              </a:pPr>
              <a:t>‹#›</a:t>
            </a:fld>
            <a:endParaRPr lang="en-GB" kern="1200">
              <a:solidFill>
                <a:srgbClr val="000000"/>
              </a:solidFill>
              <a:ea typeface="+mn-ea"/>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pPr algn="ctr" rtl="0" fontAlgn="base">
              <a:spcBef>
                <a:spcPct val="0"/>
              </a:spcBef>
              <a:spcAft>
                <a:spcPct val="0"/>
              </a:spcAft>
              <a:defRPr/>
            </a:pPr>
            <a:endParaRPr lang="en-GB" kern="1200">
              <a:solidFill>
                <a:srgbClr val="FFFFFF"/>
              </a:solidFill>
              <a:latin typeface="Arial" charset="0"/>
              <a:ea typeface="+mn-ea"/>
              <a:cs typeface="+mn-cs"/>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pPr rtl="0" fontAlgn="base">
              <a:spcBef>
                <a:spcPct val="0"/>
              </a:spcBef>
              <a:spcAft>
                <a:spcPct val="0"/>
              </a:spcAft>
              <a:defRPr/>
            </a:pPr>
            <a:endParaRPr lang="en-GB" kern="1200">
              <a:solidFill>
                <a:srgbClr val="FFFFFF"/>
              </a:solidFill>
              <a:latin typeface="Arial" charset="0"/>
              <a:ea typeface="+mn-ea"/>
              <a:cs typeface="+mn-cs"/>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rtl="0" fontAlgn="base">
              <a:spcBef>
                <a:spcPct val="0"/>
              </a:spcBef>
              <a:spcAft>
                <a:spcPct val="0"/>
              </a:spcAft>
              <a:defRPr/>
            </a:pPr>
            <a:fld id="{9D72A1A7-9F01-4E36-B3CA-D2626DCEDB4B}" type="slidenum">
              <a:rPr lang="en-GB" kern="1200">
                <a:solidFill>
                  <a:srgbClr val="FFFFFF"/>
                </a:solidFill>
                <a:latin typeface="Arial" charset="0"/>
                <a:ea typeface="+mn-ea"/>
                <a:cs typeface="+mn-cs"/>
              </a:rPr>
              <a:pPr rtl="0" fontAlgn="base">
                <a:spcBef>
                  <a:spcPct val="0"/>
                </a:spcBef>
                <a:spcAft>
                  <a:spcPct val="0"/>
                </a:spcAft>
                <a:defRPr/>
              </a:pPr>
              <a:t>‹#›</a:t>
            </a:fld>
            <a:endParaRPr lang="en-GB" kern="1200">
              <a:solidFill>
                <a:srgbClr val="FFFFFF"/>
              </a:solidFill>
              <a:latin typeface="Arial" charset="0"/>
              <a:ea typeface="+mn-ea"/>
              <a:cs typeface="+mn-cs"/>
            </a:endParaRPr>
          </a:p>
        </p:txBody>
      </p:sp>
      <p:sp>
        <p:nvSpPr>
          <p:cNvPr id="10246"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9"/>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215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n-lt"/>
              </a:defRPr>
            </a:lvl1pPr>
          </a:lstStyle>
          <a:p>
            <a:pPr algn="l" rtl="0" fontAlgn="base">
              <a:spcBef>
                <a:spcPct val="0"/>
              </a:spcBef>
              <a:spcAft>
                <a:spcPct val="0"/>
              </a:spcAft>
            </a:pPr>
            <a:endParaRPr lang="en-GB" kern="1200">
              <a:solidFill>
                <a:srgbClr val="FFFFFF"/>
              </a:solidFill>
              <a:latin typeface="Arial Black"/>
              <a:ea typeface="+mn-ea"/>
              <a:cs typeface="Arial" pitchFamily="34" charset="0"/>
            </a:endParaRPr>
          </a:p>
        </p:txBody>
      </p:sp>
      <p:sp>
        <p:nvSpPr>
          <p:cNvPr id="215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n-lt"/>
              </a:defRPr>
            </a:lvl1pPr>
          </a:lstStyle>
          <a:p>
            <a:pPr rtl="0" fontAlgn="base">
              <a:spcBef>
                <a:spcPct val="0"/>
              </a:spcBef>
              <a:spcAft>
                <a:spcPct val="0"/>
              </a:spcAft>
            </a:pPr>
            <a:endParaRPr lang="en-GB" kern="1200">
              <a:solidFill>
                <a:srgbClr val="FFFFFF"/>
              </a:solidFill>
              <a:latin typeface="Arial Black"/>
              <a:ea typeface="+mn-ea"/>
              <a:cs typeface="Arial" pitchFamily="34" charset="0"/>
            </a:endParaRPr>
          </a:p>
        </p:txBody>
      </p:sp>
      <p:sp>
        <p:nvSpPr>
          <p:cNvPr id="215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mn-lt"/>
              </a:defRPr>
            </a:lvl1pPr>
          </a:lstStyle>
          <a:p>
            <a:pPr rtl="0" fontAlgn="base">
              <a:spcBef>
                <a:spcPct val="0"/>
              </a:spcBef>
              <a:spcAft>
                <a:spcPct val="0"/>
              </a:spcAft>
            </a:pPr>
            <a:fld id="{74119A70-5A0A-41BF-9424-91B753A7662B}" type="slidenum">
              <a:rPr lang="en-GB" kern="1200">
                <a:solidFill>
                  <a:srgbClr val="FFFFFF"/>
                </a:solidFill>
                <a:latin typeface="Arial Black"/>
                <a:ea typeface="+mn-ea"/>
                <a:cs typeface="Arial" pitchFamily="34" charset="0"/>
              </a:rPr>
              <a:pPr rtl="0" fontAlgn="base">
                <a:spcBef>
                  <a:spcPct val="0"/>
                </a:spcBef>
                <a:spcAft>
                  <a:spcPct val="0"/>
                </a:spcAft>
              </a:pPr>
              <a:t>‹#›</a:t>
            </a:fld>
            <a:endParaRPr lang="en-GB" kern="1200">
              <a:solidFill>
                <a:srgbClr val="FFFFFF"/>
              </a:solidFill>
              <a:latin typeface="Arial Black"/>
              <a:ea typeface="+mn-ea"/>
              <a:cs typeface="Arial" pitchFamily="34" charset="0"/>
            </a:endParaRPr>
          </a:p>
        </p:txBody>
      </p:sp>
      <p:sp>
        <p:nvSpPr>
          <p:cNvPr id="2151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681" r:id="rId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a:solidFill>
            <a:schemeClr val="tx1"/>
          </a:solidFill>
          <a:latin typeface="+mn-lt"/>
        </a:defRPr>
      </a:lvl2pPr>
      <a:lvl3pPr marL="1143000" indent="-228600" algn="l" rtl="0" fontAlgn="base">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lr>
          <a:schemeClr val="tx1"/>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2170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0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0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grpSp>
          <p:nvGrpSpPr>
            <p:cNvPr id="3" name="Group 6"/>
            <p:cNvGrpSpPr>
              <a:grpSpLocks/>
            </p:cNvGrpSpPr>
            <p:nvPr/>
          </p:nvGrpSpPr>
          <p:grpSpPr bwMode="auto">
            <a:xfrm>
              <a:off x="288" y="0"/>
              <a:ext cx="5098" cy="4316"/>
              <a:chOff x="288" y="0"/>
              <a:chExt cx="5098" cy="4316"/>
            </a:xfrm>
          </p:grpSpPr>
          <p:sp>
            <p:nvSpPr>
              <p:cNvPr id="2170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0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0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0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0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grpSp>
        <p:sp>
          <p:nvSpPr>
            <p:cNvPr id="2171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grpSp>
          <p:nvGrpSpPr>
            <p:cNvPr id="4" name="Group 31"/>
            <p:cNvGrpSpPr>
              <a:grpSpLocks/>
            </p:cNvGrpSpPr>
            <p:nvPr/>
          </p:nvGrpSpPr>
          <p:grpSpPr bwMode="auto">
            <a:xfrm>
              <a:off x="1" y="392"/>
              <a:ext cx="5758" cy="1571"/>
              <a:chOff x="1" y="392"/>
              <a:chExt cx="5758" cy="1571"/>
            </a:xfrm>
          </p:grpSpPr>
          <p:sp>
            <p:nvSpPr>
              <p:cNvPr id="2171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grpSp>
        <p:sp>
          <p:nvSpPr>
            <p:cNvPr id="2171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sp>
          <p:nvSpPr>
            <p:cNvPr id="2171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l" rtl="0" fontAlgn="base">
                <a:spcBef>
                  <a:spcPct val="0"/>
                </a:spcBef>
                <a:spcAft>
                  <a:spcPct val="0"/>
                </a:spcAft>
              </a:pPr>
              <a:endParaRPr lang="en-GB" kern="1200">
                <a:solidFill>
                  <a:srgbClr val="FFFFFF"/>
                </a:solidFill>
                <a:latin typeface="Arial" pitchFamily="34" charset="0"/>
                <a:ea typeface="+mn-ea"/>
                <a:cs typeface="Arial" pitchFamily="34" charset="0"/>
              </a:endParaRPr>
            </a:p>
          </p:txBody>
        </p:sp>
      </p:grpSp>
      <p:sp>
        <p:nvSpPr>
          <p:cNvPr id="21712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it-IT" smtClean="0"/>
              <a:t>Click to edit Master title style</a:t>
            </a:r>
          </a:p>
        </p:txBody>
      </p:sp>
      <p:sp>
        <p:nvSpPr>
          <p:cNvPr id="21712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algn="l" rtl="0" fontAlgn="base">
              <a:spcBef>
                <a:spcPct val="0"/>
              </a:spcBef>
              <a:spcAft>
                <a:spcPct val="0"/>
              </a:spcAft>
            </a:pPr>
            <a:endParaRPr lang="it-IT" kern="1200">
              <a:solidFill>
                <a:srgbClr val="FFFFFF"/>
              </a:solidFill>
              <a:latin typeface="Arial" pitchFamily="34" charset="0"/>
              <a:ea typeface="+mn-ea"/>
              <a:cs typeface="Arial" pitchFamily="34" charset="0"/>
            </a:endParaRPr>
          </a:p>
        </p:txBody>
      </p:sp>
      <p:sp>
        <p:nvSpPr>
          <p:cNvPr id="21712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rtl="0" fontAlgn="base">
              <a:spcBef>
                <a:spcPct val="0"/>
              </a:spcBef>
              <a:spcAft>
                <a:spcPct val="0"/>
              </a:spcAft>
            </a:pPr>
            <a:endParaRPr lang="it-IT" kern="1200">
              <a:solidFill>
                <a:srgbClr val="FFFFFF"/>
              </a:solidFill>
              <a:latin typeface="Arial" pitchFamily="34" charset="0"/>
              <a:ea typeface="+mn-ea"/>
              <a:cs typeface="Arial" pitchFamily="34" charset="0"/>
            </a:endParaRPr>
          </a:p>
        </p:txBody>
      </p:sp>
      <p:sp>
        <p:nvSpPr>
          <p:cNvPr id="21713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rtl="0" fontAlgn="base">
              <a:spcBef>
                <a:spcPct val="0"/>
              </a:spcBef>
              <a:spcAft>
                <a:spcPct val="0"/>
              </a:spcAft>
            </a:pPr>
            <a:fld id="{B703ED58-7AC7-4E3D-B498-6A903C801612}" type="slidenum">
              <a:rPr lang="it-IT" kern="1200">
                <a:solidFill>
                  <a:srgbClr val="FFFFFF"/>
                </a:solidFill>
                <a:latin typeface="Arial" pitchFamily="34" charset="0"/>
                <a:ea typeface="+mn-ea"/>
                <a:cs typeface="Arial" pitchFamily="34" charset="0"/>
              </a:rPr>
              <a:pPr rtl="0" fontAlgn="base">
                <a:spcBef>
                  <a:spcPct val="0"/>
                </a:spcBef>
                <a:spcAft>
                  <a:spcPct val="0"/>
                </a:spcAft>
              </a:pPr>
              <a:t>‹#›</a:t>
            </a:fld>
            <a:endParaRPr lang="it-IT" kern="1200">
              <a:solidFill>
                <a:srgbClr val="FFFFFF"/>
              </a:solidFill>
              <a:latin typeface="Arial" pitchFamily="34" charset="0"/>
              <a:ea typeface="+mn-ea"/>
              <a:cs typeface="Arial" pitchFamily="34" charset="0"/>
            </a:endParaRPr>
          </a:p>
        </p:txBody>
      </p:sp>
      <p:sp>
        <p:nvSpPr>
          <p:cNvPr id="2171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Tree>
  </p:cSld>
  <p:clrMap bg1="dk2" tx1="lt1" bg2="dk1" tx2="lt2" accent1="accent1" accent2="accent2" accent3="accent3" accent4="accent4" accent5="accent5" accent6="accent6" hlink="hlink" folHlink="folHlink"/>
  <p:sldLayoutIdLst>
    <p:sldLayoutId id="2147483695"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ga-IE"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991FDB89-82AB-4524-8E77-89A54324361A}" type="datetimeFigureOut">
              <a:rPr lang="fr-FR" smtClean="0"/>
              <a:pPr/>
              <a:t>9/12/11</a:t>
            </a:fld>
            <a:endParaRPr lang="en-GB"/>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7D91DC16-25D6-49F6-A876-B5F981C78F99}"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ga-IE"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991FDB89-82AB-4524-8E77-89A54324361A}" type="datetimeFigureOut">
              <a:rPr lang="fr-FR" smtClean="0"/>
              <a:pPr/>
              <a:t>9/12/11</a:t>
            </a:fld>
            <a:endParaRPr lang="en-GB"/>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7D91DC16-25D6-49F6-A876-B5F981C78F99}"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ga-IE"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991FDB89-82AB-4524-8E77-89A54324361A}" type="datetimeFigureOut">
              <a:rPr lang="fr-FR" smtClean="0"/>
              <a:pPr/>
              <a:t>9/12/11</a:t>
            </a:fld>
            <a:endParaRPr lang="en-GB"/>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7D91DC16-25D6-49F6-A876-B5F981C78F99}"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jpeg"/><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jpeg"/><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jpeg"/><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3.jpeg"/><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7.jpeg"/><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jpeg"/><Relationship Id="rId1" Type="http://schemas.openxmlformats.org/officeDocument/2006/relationships/slideLayout" Target="../slideLayouts/slideLayout4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14.jpeg"/><Relationship Id="rId8" Type="http://schemas.openxmlformats.org/officeDocument/2006/relationships/image" Target="../media/image20.pn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14.jpeg"/><Relationship Id="rId8" Type="http://schemas.openxmlformats.org/officeDocument/2006/relationships/image" Target="../media/image20.png"/><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wmf"/><Relationship Id="rId7" Type="http://schemas.openxmlformats.org/officeDocument/2006/relationships/image" Target="../media/image40.wmf"/><Relationship Id="rId8" Type="http://schemas.openxmlformats.org/officeDocument/2006/relationships/image" Target="../media/image41.png"/><Relationship Id="rId9" Type="http://schemas.openxmlformats.org/officeDocument/2006/relationships/image" Target="../media/image42.wmf"/><Relationship Id="rId10" Type="http://schemas.openxmlformats.org/officeDocument/2006/relationships/image" Target="../media/image43.png"/><Relationship Id="rId11" Type="http://schemas.openxmlformats.org/officeDocument/2006/relationships/image" Target="../media/image44.png"/><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wmf"/><Relationship Id="rId5" Type="http://schemas.openxmlformats.org/officeDocument/2006/relationships/image" Target="../media/image47.jpeg"/><Relationship Id="rId6" Type="http://schemas.openxmlformats.org/officeDocument/2006/relationships/image" Target="../media/image32.jpeg"/><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48.jpeg"/><Relationship Id="rId1" Type="http://schemas.openxmlformats.org/officeDocument/2006/relationships/tags" Target="../tags/tag1.xml"/><Relationship Id="rId2"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49.png"/><Relationship Id="rId1" Type="http://schemas.openxmlformats.org/officeDocument/2006/relationships/video" Target="file://localhost/Users/lorcanor/Desktop/Partnership/oys/For%20Ronan/OMI%20Congress%202009/OYS-At%20Work.mpg" TargetMode="External"/><Relationship Id="rId2"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65.jpeg"/><Relationship Id="rId1" Type="http://schemas.openxmlformats.org/officeDocument/2006/relationships/slideLayout" Target="../slideLayouts/slideLayout2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2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69.png"/><Relationship Id="rId1" Type="http://schemas.openxmlformats.org/officeDocument/2006/relationships/slideLayout" Target="../slideLayouts/slideLayout2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3.jpeg"/><Relationship Id="rId3"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jpeg"/><Relationship Id="rId1" Type="http://schemas.openxmlformats.org/officeDocument/2006/relationships/slideLayout" Target="../slideLayouts/slideLayout28.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0.jpeg"/><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0" y="0"/>
            <a:ext cx="9144000" cy="1323439"/>
          </a:xfrm>
          <a:prstGeom prst="rect">
            <a:avLst/>
          </a:prstGeom>
          <a:noFill/>
        </p:spPr>
        <p:txBody>
          <a:bodyPr wrap="square" rtlCol="0">
            <a:spAutoFit/>
          </a:bodyPr>
          <a:lstStyle/>
          <a:p>
            <a:pPr algn="ctr"/>
            <a:r>
              <a:rPr lang="en-GB" sz="3600" dirty="0" smtClean="0">
                <a:solidFill>
                  <a:srgbClr val="FFFAE7"/>
                </a:solidFill>
              </a:rPr>
              <a:t>“</a:t>
            </a:r>
            <a:r>
              <a:rPr lang="en-GB" sz="4000" b="1" dirty="0">
                <a:solidFill>
                  <a:srgbClr val="FFFAE7"/>
                </a:solidFill>
              </a:rPr>
              <a:t>MISSIONARY</a:t>
            </a:r>
            <a:r>
              <a:rPr lang="en-GB" sz="3600" dirty="0" smtClean="0">
                <a:solidFill>
                  <a:srgbClr val="FFFAE7"/>
                </a:solidFill>
              </a:rPr>
              <a:t> </a:t>
            </a:r>
            <a:r>
              <a:rPr lang="en-GB" sz="4000" b="1" dirty="0" smtClean="0">
                <a:solidFill>
                  <a:srgbClr val="FFFAE7"/>
                </a:solidFill>
              </a:rPr>
              <a:t>OBLATE OF MARY IMMACULATE</a:t>
            </a:r>
            <a:r>
              <a:rPr lang="en-GB" sz="3600" dirty="0" smtClean="0">
                <a:solidFill>
                  <a:srgbClr val="FFFAE7"/>
                </a:solidFill>
              </a:rPr>
              <a:t>”</a:t>
            </a:r>
            <a:endParaRPr lang="en-GB" sz="3600" dirty="0">
              <a:solidFill>
                <a:srgbClr val="FFFAE7"/>
              </a:solidFill>
            </a:endParaRPr>
          </a:p>
        </p:txBody>
      </p:sp>
      <p:pic>
        <p:nvPicPr>
          <p:cNvPr id="25602" name="Picture 2" descr="http://www.iona.qld.edu.au/images/stories/faithandmission/oblatecrest.jpg"/>
          <p:cNvPicPr>
            <a:picLocks noChangeAspect="1" noChangeArrowheads="1"/>
          </p:cNvPicPr>
          <p:nvPr/>
        </p:nvPicPr>
        <p:blipFill>
          <a:blip r:embed="rId3"/>
          <a:srcRect/>
          <a:stretch>
            <a:fillRect/>
          </a:stretch>
        </p:blipFill>
        <p:spPr bwMode="auto">
          <a:xfrm>
            <a:off x="2071670" y="1500174"/>
            <a:ext cx="5020719" cy="5000636"/>
          </a:xfrm>
          <a:prstGeom prst="rect">
            <a:avLst/>
          </a:prstGeom>
          <a:noFill/>
        </p:spPr>
      </p:pic>
      <p:sp>
        <p:nvSpPr>
          <p:cNvPr id="4" name="Rectangle 3"/>
          <p:cNvSpPr/>
          <p:nvPr/>
        </p:nvSpPr>
        <p:spPr>
          <a:xfrm rot="20698812">
            <a:off x="693743" y="3079371"/>
            <a:ext cx="8138297" cy="923330"/>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fr-FR" sz="5400" b="1" cap="none" spc="150" dirty="0" err="1" smtClean="0">
                <a:ln w="11430"/>
                <a:solidFill>
                  <a:srgbClr val="F8F8F8"/>
                </a:solidFill>
                <a:effectLst>
                  <a:outerShdw blurRad="25400" algn="tl" rotWithShape="0">
                    <a:srgbClr val="000000">
                      <a:alpha val="43000"/>
                    </a:srgbClr>
                  </a:outerShdw>
                </a:effectLst>
              </a:rPr>
              <a:t>What’s</a:t>
            </a:r>
            <a:r>
              <a:rPr lang="fr-FR" sz="5400" b="1" cap="none" spc="150" dirty="0" smtClean="0">
                <a:ln w="11430"/>
                <a:solidFill>
                  <a:srgbClr val="F8F8F8"/>
                </a:solidFill>
                <a:effectLst>
                  <a:outerShdw blurRad="25400" algn="tl" rotWithShape="0">
                    <a:srgbClr val="000000">
                      <a:alpha val="43000"/>
                    </a:srgbClr>
                  </a:outerShdw>
                </a:effectLst>
              </a:rPr>
              <a:t> in a </a:t>
            </a:r>
            <a:r>
              <a:rPr lang="fr-FR" sz="5400" b="1" cap="none" spc="150" dirty="0" err="1" smtClean="0">
                <a:ln w="11430"/>
                <a:solidFill>
                  <a:srgbClr val="F8F8F8"/>
                </a:solidFill>
                <a:effectLst>
                  <a:outerShdw blurRad="25400" algn="tl" rotWithShape="0">
                    <a:srgbClr val="000000">
                      <a:alpha val="43000"/>
                    </a:srgbClr>
                  </a:outerShdw>
                </a:effectLst>
              </a:rPr>
              <a:t>name</a:t>
            </a:r>
            <a:r>
              <a:rPr lang="fr-FR" sz="5400" b="1" cap="none" spc="150" dirty="0" smtClean="0">
                <a:ln w="11430"/>
                <a:solidFill>
                  <a:srgbClr val="F8F8F8"/>
                </a:solidFill>
                <a:effectLst>
                  <a:outerShdw blurRad="25400" algn="tl" rotWithShape="0">
                    <a:srgbClr val="000000">
                      <a:alpha val="43000"/>
                    </a:srgbClr>
                  </a:outerShdw>
                </a:effectLst>
              </a:rPr>
              <a:t>?</a:t>
            </a:r>
            <a:endParaRPr lang="fr-FR" sz="5400" b="1" cap="none"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4"/>
                                        </p:tgtEl>
                                      </p:cBhvr>
                                    </p:animEffect>
                                    <p:animScale>
                                      <p:cBhvr>
                                        <p:cTn id="7" dur="2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A41010">
                <a:gamma/>
                <a:shade val="46275"/>
                <a:invGamma/>
              </a:srgbClr>
            </a:gs>
            <a:gs pos="100000">
              <a:srgbClr val="A41010"/>
            </a:gs>
          </a:gsLst>
          <a:lin ang="10800000" scaled="1"/>
          <a:tileRect/>
        </a:gra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body" sz="half" idx="1"/>
          </p:nvPr>
        </p:nvSpPr>
        <p:spPr>
          <a:xfrm>
            <a:off x="4786314" y="785794"/>
            <a:ext cx="3810000" cy="5410200"/>
          </a:xfrm>
        </p:spPr>
        <p:txBody>
          <a:bodyPr/>
          <a:lstStyle/>
          <a:p>
            <a:pPr algn="ctr">
              <a:lnSpc>
                <a:spcPct val="90000"/>
              </a:lnSpc>
              <a:buFont typeface="Wingdings" pitchFamily="2" charset="2"/>
              <a:buNone/>
            </a:pPr>
            <a:r>
              <a:rPr lang="it-IT" sz="36800" b="1" dirty="0">
                <a:latin typeface="Verdana" pitchFamily="34" charset="0"/>
              </a:rPr>
              <a:t>?</a:t>
            </a:r>
            <a:endParaRPr lang="en-GB" sz="36800" b="1" dirty="0">
              <a:latin typeface="Verdana" pitchFamily="34" charset="0"/>
            </a:endParaRPr>
          </a:p>
        </p:txBody>
      </p:sp>
      <p:pic>
        <p:nvPicPr>
          <p:cNvPr id="283651" name="Picture 3" descr="EdM 032"/>
          <p:cNvPicPr>
            <a:picLocks noGrp="1" noChangeAspect="1" noChangeArrowheads="1"/>
          </p:cNvPicPr>
          <p:nvPr>
            <p:ph type="clipArt" sz="half" idx="2"/>
          </p:nvPr>
        </p:nvPicPr>
        <p:blipFill>
          <a:blip r:embed="rId3" cstate="print"/>
          <a:srcRect/>
          <a:stretch>
            <a:fillRect/>
          </a:stretch>
        </p:blipFill>
        <p:spPr>
          <a:xfrm flipH="1">
            <a:off x="500034" y="381000"/>
            <a:ext cx="3843366" cy="613251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4" cstate="print"/>
          <a:srcRect/>
          <a:stretch>
            <a:fillRect/>
          </a:stretch>
        </p:blipFill>
        <p:spPr bwMode="auto">
          <a:xfrm flipH="1">
            <a:off x="-1" y="4214818"/>
            <a:ext cx="1783339" cy="2643182"/>
          </a:xfrm>
          <a:prstGeom prst="rect">
            <a:avLst/>
          </a:prstGeom>
          <a:noFill/>
          <a:ln w="9525">
            <a:noFill/>
            <a:miter lim="800000"/>
            <a:headEnd/>
            <a:tailEnd/>
          </a:ln>
        </p:spPr>
      </p:pic>
      <p:sp>
        <p:nvSpPr>
          <p:cNvPr id="4" name="Rectangle 3"/>
          <p:cNvSpPr/>
          <p:nvPr/>
        </p:nvSpPr>
        <p:spPr>
          <a:xfrm>
            <a:off x="1142976" y="642918"/>
            <a:ext cx="4764628" cy="2585323"/>
          </a:xfrm>
          <a:prstGeom prst="rect">
            <a:avLst/>
          </a:prstGeom>
        </p:spPr>
        <p:txBody>
          <a:bodyPr wrap="square">
            <a:spAutoFit/>
          </a:bodyPr>
          <a:lstStyle/>
          <a:p>
            <a:pPr algn="ctr" rtl="0"/>
            <a:r>
              <a:rPr lang="it-IT" sz="5400" b="1" dirty="0">
                <a:solidFill>
                  <a:srgbClr val="FFFF00"/>
                </a:solidFill>
                <a:effectLst>
                  <a:outerShdw blurRad="38100" dist="38100" dir="2700000" algn="tl">
                    <a:srgbClr val="000000"/>
                  </a:outerShdw>
                </a:effectLst>
                <a:latin typeface="Verdana" pitchFamily="34" charset="0"/>
                <a:ea typeface="+mn-ea"/>
                <a:cs typeface="+mn-cs"/>
              </a:rPr>
              <a:t>WHO IS GOD FOR ME ?</a:t>
            </a:r>
            <a:endParaRPr lang="en-GB" kern="1200" dirty="0">
              <a:solidFill>
                <a:prstClr val="black"/>
              </a:solidFill>
              <a:latin typeface="Calibri"/>
              <a:ea typeface="+mn-ea"/>
              <a:cs typeface="+mn-cs"/>
            </a:endParaRPr>
          </a:p>
        </p:txBody>
      </p:sp>
      <p:sp>
        <p:nvSpPr>
          <p:cNvPr id="5" name="Rectangle 4"/>
          <p:cNvSpPr/>
          <p:nvPr/>
        </p:nvSpPr>
        <p:spPr>
          <a:xfrm>
            <a:off x="2092069" y="5572140"/>
            <a:ext cx="7051931" cy="707886"/>
          </a:xfrm>
          <a:prstGeom prst="rect">
            <a:avLst/>
          </a:prstGeom>
        </p:spPr>
        <p:txBody>
          <a:bodyPr wrap="none">
            <a:spAutoFit/>
          </a:bodyPr>
          <a:lstStyle/>
          <a:p>
            <a:pPr marL="342900" indent="-342900" algn="ctr" rtl="0" fontAlgn="base">
              <a:spcBef>
                <a:spcPct val="20000"/>
              </a:spcBef>
              <a:spcAft>
                <a:spcPct val="0"/>
              </a:spcAft>
              <a:buClr>
                <a:srgbClr val="3366FF"/>
              </a:buClr>
              <a:buSzPct val="80000"/>
            </a:pPr>
            <a:r>
              <a:rPr lang="it-IT" sz="4000" b="1" dirty="0">
                <a:solidFill>
                  <a:srgbClr val="FFFFFF"/>
                </a:solidFill>
                <a:effectLst>
                  <a:outerShdw blurRad="38100" dist="38100" dir="2700000" algn="tl">
                    <a:srgbClr val="000000"/>
                  </a:outerShdw>
                </a:effectLst>
                <a:latin typeface="Verdana" pitchFamily="34" charset="0"/>
                <a:ea typeface="+mn-ea"/>
                <a:cs typeface="+mn-cs"/>
              </a:rPr>
              <a:t>MY MERCIFUL SAVIOUR</a:t>
            </a:r>
            <a:endParaRPr lang="en-GB" sz="4000" b="1"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4" cstate="print"/>
          <a:srcRect/>
          <a:stretch>
            <a:fillRect/>
          </a:stretch>
        </p:blipFill>
        <p:spPr bwMode="auto">
          <a:xfrm flipH="1">
            <a:off x="-1" y="4214818"/>
            <a:ext cx="1783339" cy="2643182"/>
          </a:xfrm>
          <a:prstGeom prst="rect">
            <a:avLst/>
          </a:prstGeom>
          <a:noFill/>
          <a:ln w="9525">
            <a:noFill/>
            <a:miter lim="800000"/>
            <a:headEnd/>
            <a:tailEnd/>
          </a:ln>
        </p:spPr>
      </p:pic>
      <p:sp>
        <p:nvSpPr>
          <p:cNvPr id="4" name="Rectangle 3"/>
          <p:cNvSpPr/>
          <p:nvPr/>
        </p:nvSpPr>
        <p:spPr>
          <a:xfrm>
            <a:off x="857224" y="1285860"/>
            <a:ext cx="4764628" cy="923330"/>
          </a:xfrm>
          <a:prstGeom prst="rect">
            <a:avLst/>
          </a:prstGeom>
        </p:spPr>
        <p:txBody>
          <a:bodyPr wrap="square">
            <a:spAutoFit/>
          </a:bodyPr>
          <a:lstStyle/>
          <a:p>
            <a:pPr algn="ctr" rtl="0"/>
            <a:r>
              <a:rPr lang="it-IT" sz="5400" b="1" dirty="0">
                <a:solidFill>
                  <a:srgbClr val="FFFF00"/>
                </a:solidFill>
                <a:effectLst>
                  <a:outerShdw blurRad="38100" dist="38100" dir="2700000" algn="tl">
                    <a:srgbClr val="000000"/>
                  </a:outerShdw>
                </a:effectLst>
                <a:latin typeface="Verdana" pitchFamily="34" charset="0"/>
                <a:ea typeface="+mn-ea"/>
                <a:cs typeface="+mn-cs"/>
              </a:rPr>
              <a:t>WHO AM I?</a:t>
            </a:r>
            <a:endParaRPr lang="en-GB" kern="1200" dirty="0">
              <a:solidFill>
                <a:prstClr val="black"/>
              </a:solidFill>
              <a:latin typeface="Calibri"/>
              <a:ea typeface="+mn-ea"/>
              <a:cs typeface="+mn-cs"/>
            </a:endParaRPr>
          </a:p>
        </p:txBody>
      </p:sp>
      <p:sp>
        <p:nvSpPr>
          <p:cNvPr id="5" name="Rectangle 4"/>
          <p:cNvSpPr/>
          <p:nvPr/>
        </p:nvSpPr>
        <p:spPr>
          <a:xfrm>
            <a:off x="1928795" y="5572140"/>
            <a:ext cx="7250472" cy="646331"/>
          </a:xfrm>
          <a:prstGeom prst="rect">
            <a:avLst/>
          </a:prstGeom>
        </p:spPr>
        <p:txBody>
          <a:bodyPr wrap="square">
            <a:spAutoFit/>
          </a:bodyPr>
          <a:lstStyle/>
          <a:p>
            <a:pPr marL="342900" indent="-342900" algn="ctr" rtl="0" fontAlgn="base">
              <a:spcBef>
                <a:spcPct val="20000"/>
              </a:spcBef>
              <a:spcAft>
                <a:spcPct val="0"/>
              </a:spcAft>
              <a:buClr>
                <a:srgbClr val="3366FF"/>
              </a:buClr>
              <a:buSzPct val="80000"/>
            </a:pPr>
            <a:r>
              <a:rPr lang="it-IT" sz="3600" b="1" dirty="0">
                <a:solidFill>
                  <a:srgbClr val="FFFFFF"/>
                </a:solidFill>
                <a:effectLst>
                  <a:outerShdw blurRad="38100" dist="38100" dir="2700000" algn="tl">
                    <a:srgbClr val="000000"/>
                  </a:outerShdw>
                </a:effectLst>
                <a:latin typeface="Verdana" pitchFamily="34" charset="0"/>
                <a:ea typeface="+mn-ea"/>
                <a:cs typeface="+mn-cs"/>
              </a:rPr>
              <a:t>I AM A </a:t>
            </a:r>
            <a:r>
              <a:rPr lang="it-IT" sz="3600" b="1" dirty="0" smtClean="0">
                <a:solidFill>
                  <a:srgbClr val="FFFFFF"/>
                </a:solidFill>
                <a:effectLst>
                  <a:outerShdw blurRad="38100" dist="38100" dir="2700000" algn="tl">
                    <a:srgbClr val="000000"/>
                  </a:outerShdw>
                </a:effectLst>
                <a:latin typeface="Verdana" pitchFamily="34" charset="0"/>
              </a:rPr>
              <a:t>MAN </a:t>
            </a:r>
            <a:r>
              <a:rPr lang="it-IT" sz="3600" b="1" dirty="0" err="1" smtClean="0">
                <a:solidFill>
                  <a:srgbClr val="FFFFFF"/>
                </a:solidFill>
                <a:effectLst>
                  <a:outerShdw blurRad="38100" dist="38100" dir="2700000" algn="tl">
                    <a:srgbClr val="000000"/>
                  </a:outerShdw>
                </a:effectLst>
                <a:latin typeface="Verdana" pitchFamily="34" charset="0"/>
              </a:rPr>
              <a:t>MADE</a:t>
            </a:r>
            <a:r>
              <a:rPr lang="it-IT" sz="3600" b="1" dirty="0" smtClean="0">
                <a:solidFill>
                  <a:srgbClr val="FFFFFF"/>
                </a:solidFill>
                <a:effectLst>
                  <a:outerShdw blurRad="38100" dist="38100" dir="2700000" algn="tl">
                    <a:srgbClr val="000000"/>
                  </a:outerShdw>
                </a:effectLst>
                <a:latin typeface="Verdana" pitchFamily="34" charset="0"/>
              </a:rPr>
              <a:t> FREE</a:t>
            </a:r>
            <a:endParaRPr lang="en-GB" sz="3600" b="1"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4" cstate="print"/>
          <a:srcRect/>
          <a:stretch>
            <a:fillRect/>
          </a:stretch>
        </p:blipFill>
        <p:spPr bwMode="auto">
          <a:xfrm flipH="1">
            <a:off x="-1" y="4214818"/>
            <a:ext cx="1783339" cy="2643182"/>
          </a:xfrm>
          <a:prstGeom prst="rect">
            <a:avLst/>
          </a:prstGeom>
          <a:noFill/>
          <a:ln w="9525">
            <a:noFill/>
            <a:miter lim="800000"/>
            <a:headEnd/>
            <a:tailEnd/>
          </a:ln>
        </p:spPr>
      </p:pic>
      <p:sp>
        <p:nvSpPr>
          <p:cNvPr id="4" name="Rectangle 3"/>
          <p:cNvSpPr/>
          <p:nvPr/>
        </p:nvSpPr>
        <p:spPr>
          <a:xfrm>
            <a:off x="785786" y="642918"/>
            <a:ext cx="5121818" cy="1754326"/>
          </a:xfrm>
          <a:prstGeom prst="rect">
            <a:avLst/>
          </a:prstGeom>
        </p:spPr>
        <p:txBody>
          <a:bodyPr wrap="square">
            <a:spAutoFit/>
          </a:bodyPr>
          <a:lstStyle/>
          <a:p>
            <a:pPr algn="ctr" rtl="0"/>
            <a:r>
              <a:rPr lang="it-IT" sz="5400" b="1" dirty="0">
                <a:solidFill>
                  <a:srgbClr val="FFFF00"/>
                </a:solidFill>
                <a:effectLst>
                  <a:outerShdw blurRad="38100" dist="38100" dir="2700000" algn="tl">
                    <a:srgbClr val="000000"/>
                  </a:outerShdw>
                </a:effectLst>
                <a:latin typeface="Verdana" pitchFamily="34" charset="0"/>
                <a:ea typeface="+mn-ea"/>
                <a:cs typeface="+mn-cs"/>
              </a:rPr>
              <a:t>WHAT MUST I DO ?</a:t>
            </a:r>
            <a:endParaRPr lang="en-GB" kern="1200" dirty="0">
              <a:solidFill>
                <a:prstClr val="black"/>
              </a:solidFill>
              <a:latin typeface="Calibri"/>
              <a:ea typeface="+mn-ea"/>
              <a:cs typeface="+mn-cs"/>
            </a:endParaRPr>
          </a:p>
        </p:txBody>
      </p:sp>
      <p:sp>
        <p:nvSpPr>
          <p:cNvPr id="5" name="Rectangle 4"/>
          <p:cNvSpPr/>
          <p:nvPr/>
        </p:nvSpPr>
        <p:spPr>
          <a:xfrm>
            <a:off x="2092069" y="5286388"/>
            <a:ext cx="6551897" cy="1224951"/>
          </a:xfrm>
          <a:prstGeom prst="rect">
            <a:avLst/>
          </a:prstGeom>
        </p:spPr>
        <p:txBody>
          <a:bodyPr wrap="square">
            <a:spAutoFit/>
          </a:bodyPr>
          <a:lstStyle/>
          <a:p>
            <a:pPr marL="342900" indent="-342900" algn="l" rtl="0" fontAlgn="base">
              <a:spcBef>
                <a:spcPct val="20000"/>
              </a:spcBef>
              <a:spcAft>
                <a:spcPct val="0"/>
              </a:spcAft>
              <a:buClr>
                <a:srgbClr val="3366FF"/>
              </a:buClr>
              <a:buSzPct val="80000"/>
            </a:pPr>
            <a:r>
              <a:rPr lang="it-IT" sz="4000" b="1" dirty="0">
                <a:solidFill>
                  <a:srgbClr val="FFFFFF"/>
                </a:solidFill>
                <a:effectLst>
                  <a:outerShdw blurRad="38100" dist="38100" dir="2700000" algn="tl">
                    <a:srgbClr val="000000"/>
                  </a:outerShdw>
                </a:effectLst>
                <a:latin typeface="Verdana" pitchFamily="34" charset="0"/>
                <a:ea typeface="+mn-ea"/>
                <a:cs typeface="+mn-cs"/>
              </a:rPr>
              <a:t>ALL FOR GOD</a:t>
            </a:r>
          </a:p>
          <a:p>
            <a:pPr marL="3678238" lvl="1" algn="l" rtl="0" fontAlgn="base">
              <a:spcBef>
                <a:spcPct val="20000"/>
              </a:spcBef>
              <a:spcAft>
                <a:spcPct val="0"/>
              </a:spcAft>
              <a:buClr>
                <a:srgbClr val="FFFFFF"/>
              </a:buClr>
              <a:buSzPct val="90000"/>
              <a:buFontTx/>
              <a:buChar char="–"/>
            </a:pPr>
            <a:r>
              <a:rPr lang="en-GB" sz="2400" b="1" dirty="0">
                <a:solidFill>
                  <a:srgbClr val="FFFFFF"/>
                </a:solidFill>
                <a:effectLst>
                  <a:outerShdw blurRad="38100" dist="38100" dir="2700000" algn="tl">
                    <a:srgbClr val="000000"/>
                  </a:outerShdw>
                </a:effectLst>
                <a:latin typeface="Verdana" pitchFamily="34" charset="0"/>
                <a:ea typeface="+mn-ea"/>
                <a:cs typeface="+mn-cs"/>
              </a:rPr>
              <a:t>(</a:t>
            </a:r>
            <a:r>
              <a:rPr lang="en-GB" sz="2800" b="1" dirty="0">
                <a:solidFill>
                  <a:srgbClr val="FFFFFF"/>
                </a:solidFill>
                <a:effectLst>
                  <a:outerShdw blurRad="38100" dist="38100" dir="2700000" algn="tl">
                    <a:srgbClr val="000000"/>
                  </a:outerShdw>
                </a:effectLst>
                <a:latin typeface="Verdana" pitchFamily="34" charset="0"/>
                <a:ea typeface="+mn-ea"/>
                <a:cs typeface="+mn-cs"/>
              </a:rPr>
              <a:t>oblation</a:t>
            </a:r>
            <a:r>
              <a:rPr lang="en-GB" sz="2400" b="1" dirty="0">
                <a:solidFill>
                  <a:srgbClr val="FFFFFF"/>
                </a:solidFill>
                <a:effectLst>
                  <a:outerShdw blurRad="38100" dist="38100" dir="2700000" algn="tl">
                    <a:srgbClr val="000000"/>
                  </a:outerShdw>
                </a:effectLst>
                <a:latin typeface="Verdana"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sp>
        <p:nvSpPr>
          <p:cNvPr id="3" name="ZoneTexte 2"/>
          <p:cNvSpPr txBox="1"/>
          <p:nvPr/>
        </p:nvSpPr>
        <p:spPr>
          <a:xfrm>
            <a:off x="357158" y="285729"/>
            <a:ext cx="8786842" cy="6524863"/>
          </a:xfrm>
          <a:prstGeom prst="rect">
            <a:avLst/>
          </a:prstGeom>
          <a:noFill/>
        </p:spPr>
        <p:txBody>
          <a:bodyPr wrap="square" rtlCol="0">
            <a:spAutoFit/>
          </a:bodyPr>
          <a:lstStyle/>
          <a:p>
            <a:pPr algn="l" rtl="0"/>
            <a:r>
              <a:rPr lang="en-US" sz="4000" kern="1200" dirty="0">
                <a:solidFill>
                  <a:prstClr val="white">
                    <a:lumMod val="95000"/>
                  </a:prstClr>
                </a:solidFill>
                <a:latin typeface="Calibri"/>
                <a:ea typeface="+mn-ea"/>
                <a:cs typeface="+mn-cs"/>
              </a:rPr>
              <a:t>The Spirit of the Lord </a:t>
            </a:r>
          </a:p>
          <a:p>
            <a:pPr algn="l" rtl="0"/>
            <a:r>
              <a:rPr lang="en-US" sz="4000" kern="1200" dirty="0">
                <a:solidFill>
                  <a:prstClr val="white">
                    <a:lumMod val="95000"/>
                  </a:prstClr>
                </a:solidFill>
                <a:latin typeface="Calibri"/>
                <a:ea typeface="+mn-ea"/>
                <a:cs typeface="+mn-cs"/>
              </a:rPr>
              <a:t>has been given to me </a:t>
            </a:r>
          </a:p>
          <a:p>
            <a:pPr algn="l" rtl="0"/>
            <a:r>
              <a:rPr lang="en-US" sz="4000" kern="1200" dirty="0">
                <a:solidFill>
                  <a:prstClr val="white">
                    <a:lumMod val="95000"/>
                  </a:prstClr>
                </a:solidFill>
                <a:latin typeface="Calibri"/>
                <a:ea typeface="+mn-ea"/>
                <a:cs typeface="+mn-cs"/>
              </a:rPr>
              <a:t>because I have been anointed </a:t>
            </a:r>
          </a:p>
          <a:p>
            <a:pPr algn="l" rtl="0"/>
            <a:r>
              <a:rPr lang="en-US" sz="4000" kern="1200" dirty="0">
                <a:solidFill>
                  <a:prstClr val="white">
                    <a:lumMod val="95000"/>
                  </a:prstClr>
                </a:solidFill>
                <a:latin typeface="Calibri"/>
                <a:ea typeface="+mn-ea"/>
                <a:cs typeface="+mn-cs"/>
              </a:rPr>
              <a:t>to preach the Good News </a:t>
            </a:r>
          </a:p>
          <a:p>
            <a:pPr algn="l" rtl="0"/>
            <a:r>
              <a:rPr lang="en-US" sz="4000" kern="1200" dirty="0">
                <a:solidFill>
                  <a:prstClr val="white">
                    <a:lumMod val="95000"/>
                  </a:prstClr>
                </a:solidFill>
                <a:latin typeface="Calibri"/>
                <a:ea typeface="+mn-ea"/>
                <a:cs typeface="+mn-cs"/>
              </a:rPr>
              <a:t>to the poor …</a:t>
            </a:r>
          </a:p>
          <a:p>
            <a:pPr algn="l" rtl="0"/>
            <a:endParaRPr lang="en-US" sz="4000" kern="1200" dirty="0">
              <a:solidFill>
                <a:prstClr val="white">
                  <a:lumMod val="95000"/>
                </a:prstClr>
              </a:solidFill>
              <a:latin typeface="Calibri"/>
              <a:ea typeface="+mn-ea"/>
              <a:cs typeface="+mn-cs"/>
            </a:endParaRPr>
          </a:p>
          <a:p>
            <a:pPr algn="r" rtl="0"/>
            <a:endParaRPr lang="en-US" sz="4000" kern="1200" dirty="0">
              <a:solidFill>
                <a:prstClr val="white">
                  <a:lumMod val="95000"/>
                </a:prstClr>
              </a:solidFill>
              <a:latin typeface="Calibri"/>
              <a:ea typeface="+mn-ea"/>
              <a:cs typeface="+mn-cs"/>
            </a:endParaRPr>
          </a:p>
          <a:p>
            <a:pPr algn="r" rtl="0"/>
            <a:endParaRPr lang="en-US" sz="4000" kern="1200" dirty="0">
              <a:solidFill>
                <a:prstClr val="white">
                  <a:lumMod val="95000"/>
                </a:prstClr>
              </a:solidFill>
              <a:latin typeface="Calibri"/>
              <a:ea typeface="+mn-ea"/>
              <a:cs typeface="+mn-cs"/>
            </a:endParaRPr>
          </a:p>
          <a:p>
            <a:pPr algn="r" rtl="0"/>
            <a:endParaRPr lang="en-US" sz="4000" kern="1200" dirty="0">
              <a:solidFill>
                <a:prstClr val="white">
                  <a:lumMod val="95000"/>
                </a:prstClr>
              </a:solidFill>
              <a:latin typeface="Calibri"/>
              <a:ea typeface="+mn-ea"/>
              <a:cs typeface="+mn-cs"/>
            </a:endParaRPr>
          </a:p>
          <a:p>
            <a:pPr algn="r" rtl="0"/>
            <a:r>
              <a:rPr lang="en-US" sz="4000" kern="1200" dirty="0">
                <a:solidFill>
                  <a:prstClr val="white">
                    <a:lumMod val="95000"/>
                  </a:prstClr>
                </a:solidFill>
                <a:latin typeface="Calibri"/>
                <a:ea typeface="+mn-ea"/>
                <a:cs typeface="+mn-cs"/>
              </a:rPr>
              <a:t>Luke 4:18</a:t>
            </a:r>
            <a:endParaRPr lang="fr-FR" sz="4000" kern="1200" dirty="0">
              <a:solidFill>
                <a:prstClr val="white">
                  <a:lumMod val="95000"/>
                </a:prstClr>
              </a:solidFill>
              <a:latin typeface="Calibri"/>
              <a:ea typeface="+mn-ea"/>
              <a:cs typeface="+mn-cs"/>
            </a:endParaRPr>
          </a:p>
          <a:p>
            <a:pPr algn="l" rtl="0"/>
            <a:endParaRPr lang="fr-FR" kern="1200" dirty="0">
              <a:solidFill>
                <a:prstClr val="black"/>
              </a:solidFill>
              <a:latin typeface="Calibri"/>
              <a:ea typeface="+mn-ea"/>
              <a:cs typeface="+mn-cs"/>
            </a:endParaRPr>
          </a:p>
        </p:txBody>
      </p:sp>
      <p:sp>
        <p:nvSpPr>
          <p:cNvPr id="7" name="Rectangle 6"/>
          <p:cNvSpPr/>
          <p:nvPr/>
        </p:nvSpPr>
        <p:spPr>
          <a:xfrm rot="20266442">
            <a:off x="1090777" y="3992337"/>
            <a:ext cx="7787049" cy="1754326"/>
          </a:xfrm>
          <a:prstGeom prst="rect">
            <a:avLst/>
          </a:prstGeom>
        </p:spPr>
        <p:txBody>
          <a:bodyPr wrap="square">
            <a:spAutoFit/>
          </a:bodyPr>
          <a:lstStyle/>
          <a:p>
            <a:pPr algn="ctr" rtl="0" fontAlgn="base">
              <a:spcBef>
                <a:spcPct val="0"/>
              </a:spcBef>
              <a:spcAft>
                <a:spcPct val="0"/>
              </a:spcAft>
            </a:pPr>
            <a:r>
              <a:rPr lang="fr-FR" sz="5400" b="1" kern="1200" cap="all"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mn-cs"/>
              </a:rPr>
              <a:t>coopERATOR</a:t>
            </a:r>
            <a:r>
              <a:rPr lang="fr-FR" sz="5400" b="1" kern="1200"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mn-cs"/>
              </a:rPr>
              <a:t> </a:t>
            </a:r>
          </a:p>
          <a:p>
            <a:pPr algn="ctr" rtl="0" fontAlgn="base">
              <a:spcBef>
                <a:spcPct val="0"/>
              </a:spcBef>
              <a:spcAft>
                <a:spcPct val="0"/>
              </a:spcAft>
            </a:pPr>
            <a:r>
              <a:rPr lang="fr-FR" sz="5400" b="1" kern="1200"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mn-cs"/>
              </a:rPr>
              <a:t>OF THE </a:t>
            </a:r>
            <a:r>
              <a:rPr lang="fr-FR" sz="5400" b="1" kern="1200" cap="all"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mn-cs"/>
              </a:rPr>
              <a:t>SAVIOUR</a:t>
            </a:r>
            <a:endParaRPr lang="en-GB" sz="1200" kern="1200" dirty="0">
              <a:solidFill>
                <a:srgbClr val="000000"/>
              </a:solidFill>
              <a:latin typeface="Arial" charset="0"/>
              <a:ea typeface="+mn-ea"/>
              <a:cs typeface="+mn-cs"/>
            </a:endParaRPr>
          </a:p>
        </p:txBody>
      </p:sp>
      <p:pic>
        <p:nvPicPr>
          <p:cNvPr id="6" name="Picture 5" descr="EdM 237"/>
          <p:cNvPicPr>
            <a:picLocks noChangeAspect="1" noChangeArrowheads="1"/>
          </p:cNvPicPr>
          <p:nvPr/>
        </p:nvPicPr>
        <p:blipFill>
          <a:blip r:embed="rId4" cstate="print"/>
          <a:srcRect/>
          <a:stretch>
            <a:fillRect/>
          </a:stretch>
        </p:blipFill>
        <p:spPr bwMode="auto">
          <a:xfrm>
            <a:off x="0" y="4290094"/>
            <a:ext cx="2000232" cy="25679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66"/>
            </a:gs>
            <a:gs pos="100000">
              <a:srgbClr val="00002F"/>
            </a:gs>
          </a:gsLst>
          <a:path path="rect">
            <a:fillToRect r="100000" b="100000"/>
          </a:path>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214313"/>
            <a:ext cx="4929188" cy="5078412"/>
          </a:xfrm>
          <a:prstGeom prst="rect">
            <a:avLst/>
          </a:prstGeom>
          <a:noFill/>
          <a:ln w="9525">
            <a:noFill/>
            <a:miter lim="800000"/>
            <a:headEnd/>
            <a:tailEnd/>
          </a:ln>
          <a:effectLst/>
        </p:spPr>
        <p:txBody>
          <a:bodyPr>
            <a:spAutoFit/>
          </a:bodyPr>
          <a:lstStyle/>
          <a:p>
            <a:pPr algn="ctr" rtl="0" fontAlgn="base">
              <a:spcBef>
                <a:spcPct val="50000"/>
              </a:spcBef>
              <a:spcAft>
                <a:spcPct val="0"/>
              </a:spcAft>
              <a:defRPr/>
            </a:pPr>
            <a:endParaRPr lang="en-IE" sz="2400" b="1" kern="1200" dirty="0">
              <a:solidFill>
                <a:srgbClr val="000000"/>
              </a:solidFill>
              <a:effectLst>
                <a:outerShdw blurRad="38100" dist="38100" dir="2700000" algn="tl">
                  <a:srgbClr val="FFFFFF"/>
                </a:outerShdw>
              </a:effectLst>
              <a:latin typeface="Trebuchet MS" pitchFamily="34" charset="0"/>
              <a:ea typeface="+mn-ea"/>
              <a:cs typeface="Times New Roman" pitchFamily="18" charset="0"/>
            </a:endParaRPr>
          </a:p>
          <a:p>
            <a:pPr algn="ctr" rtl="0" fontAlgn="base">
              <a:spcBef>
                <a:spcPct val="50000"/>
              </a:spcBef>
              <a:spcAft>
                <a:spcPct val="0"/>
              </a:spcAft>
              <a:defRPr/>
            </a:pPr>
            <a:r>
              <a:rPr lang="en-GB"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The </a:t>
            </a:r>
            <a:r>
              <a:rPr lang="en-GB" sz="4000" b="1" kern="1200" dirty="0">
                <a:solidFill>
                  <a:srgbClr val="47FFDC"/>
                </a:solidFill>
                <a:effectLst>
                  <a:outerShdw blurRad="38100" dist="38100" dir="2700000" algn="tl">
                    <a:srgbClr val="000000"/>
                  </a:outerShdw>
                </a:effectLst>
                <a:latin typeface="Trebuchet MS" pitchFamily="34" charset="0"/>
                <a:ea typeface="+mn-ea"/>
                <a:cs typeface="Times New Roman" pitchFamily="18" charset="0"/>
              </a:rPr>
              <a:t>charism</a:t>
            </a:r>
            <a:r>
              <a:rPr lang="en-GB"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of Saint Eugene de Mazenod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was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born</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when</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he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experienced</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and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understood</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47FFDC"/>
                </a:solidFill>
                <a:effectLst>
                  <a:outerShdw blurRad="38100" dist="38100" dir="2700000" algn="tl">
                    <a:srgbClr val="000000"/>
                  </a:outerShdw>
                </a:effectLst>
                <a:latin typeface="Trebuchet MS" pitchFamily="34" charset="0"/>
                <a:ea typeface="+mn-ea"/>
                <a:cs typeface="Times New Roman" pitchFamily="18" charset="0"/>
              </a:rPr>
              <a:t>God’s</a:t>
            </a:r>
            <a:r>
              <a:rPr lang="fr-FR" sz="4000" b="1" kern="1200" dirty="0">
                <a:solidFill>
                  <a:srgbClr val="47FFDC"/>
                </a:solidFill>
                <a:effectLst>
                  <a:outerShdw blurRad="38100" dist="38100" dir="2700000" algn="tl">
                    <a:srgbClr val="000000"/>
                  </a:outerShdw>
                </a:effectLst>
                <a:latin typeface="Trebuchet MS" pitchFamily="34" charset="0"/>
                <a:ea typeface="+mn-ea"/>
                <a:cs typeface="Times New Roman" pitchFamily="18" charset="0"/>
              </a:rPr>
              <a:t> love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for </a:t>
            </a:r>
            <a:r>
              <a:rPr lang="fr-FR" sz="4000" b="1" u="sng"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him</a:t>
            </a:r>
            <a:endParaRPr lang="en-IE" sz="2400" b="1" u="sng"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endParaRPr>
          </a:p>
        </p:txBody>
      </p:sp>
      <p:pic>
        <p:nvPicPr>
          <p:cNvPr id="19459" name="Picture 4" descr="Christ_of_Saint_John_of_the_Cross,_1951_by_Salvador_Dali"/>
          <p:cNvPicPr>
            <a:picLocks noChangeAspect="1" noChangeArrowheads="1"/>
          </p:cNvPicPr>
          <p:nvPr/>
        </p:nvPicPr>
        <p:blipFill>
          <a:blip r:embed="rId3" cstate="print"/>
          <a:srcRect/>
          <a:stretch>
            <a:fillRect/>
          </a:stretch>
        </p:blipFill>
        <p:spPr bwMode="auto">
          <a:xfrm>
            <a:off x="5072063" y="0"/>
            <a:ext cx="4071937" cy="6858000"/>
          </a:xfrm>
          <a:prstGeom prst="rect">
            <a:avLst/>
          </a:prstGeom>
          <a:noFill/>
          <a:ln w="9525">
            <a:noFill/>
            <a:miter lim="800000"/>
            <a:headEnd/>
            <a:tailEnd/>
          </a:ln>
        </p:spPr>
      </p:pic>
      <p:pic>
        <p:nvPicPr>
          <p:cNvPr id="19460" name="Picture 3"/>
          <p:cNvPicPr>
            <a:picLocks noChangeAspect="1" noChangeArrowheads="1"/>
          </p:cNvPicPr>
          <p:nvPr/>
        </p:nvPicPr>
        <p:blipFill>
          <a:blip r:embed="rId4" cstate="print"/>
          <a:srcRect/>
          <a:stretch>
            <a:fillRect/>
          </a:stretch>
        </p:blipFill>
        <p:spPr bwMode="auto">
          <a:xfrm>
            <a:off x="7858125" y="5221288"/>
            <a:ext cx="1285875" cy="163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66"/>
            </a:gs>
            <a:gs pos="100000">
              <a:srgbClr val="00002F"/>
            </a:gs>
          </a:gsLst>
          <a:path path="rect">
            <a:fillToRect r="100000" b="100000"/>
          </a:path>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7188" y="214313"/>
            <a:ext cx="4572000" cy="4770437"/>
          </a:xfrm>
          <a:prstGeom prst="rect">
            <a:avLst/>
          </a:prstGeom>
          <a:noFill/>
          <a:ln w="9525">
            <a:noFill/>
            <a:miter lim="800000"/>
            <a:headEnd/>
            <a:tailEnd/>
          </a:ln>
          <a:effectLst/>
        </p:spPr>
        <p:txBody>
          <a:bodyPr>
            <a:spAutoFit/>
          </a:bodyPr>
          <a:lstStyle/>
          <a:p>
            <a:pPr algn="ctr" rtl="0" fontAlgn="base">
              <a:spcBef>
                <a:spcPct val="50000"/>
              </a:spcBef>
              <a:spcAft>
                <a:spcPct val="0"/>
              </a:spcAft>
              <a:defRPr/>
            </a:pPr>
            <a:endParaRPr lang="en-IE" sz="2400" b="1" kern="1200" dirty="0">
              <a:solidFill>
                <a:srgbClr val="000000"/>
              </a:solidFill>
              <a:effectLst>
                <a:outerShdw blurRad="38100" dist="38100" dir="2700000" algn="tl">
                  <a:srgbClr val="FFFFFF"/>
                </a:outerShdw>
              </a:effectLst>
              <a:latin typeface="Trebuchet MS" pitchFamily="34" charset="0"/>
              <a:ea typeface="+mn-ea"/>
              <a:cs typeface="Times New Roman" pitchFamily="18" charset="0"/>
            </a:endParaRPr>
          </a:p>
          <a:p>
            <a:pPr algn="ctr" rtl="0" fontAlgn="base">
              <a:spcBef>
                <a:spcPct val="50000"/>
              </a:spcBef>
              <a:spcAft>
                <a:spcPct val="0"/>
              </a:spcAft>
              <a:defRPr/>
            </a:pP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He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began</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to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see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himself</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and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other</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persons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through</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new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eyes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a:t>
            </a:r>
          </a:p>
          <a:p>
            <a:pPr algn="ctr" rtl="0" fontAlgn="base">
              <a:spcBef>
                <a:spcPct val="50000"/>
              </a:spcBef>
              <a:spcAft>
                <a:spcPct val="0"/>
              </a:spcAft>
              <a:defRPr/>
            </a:pP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the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eyes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of </a:t>
            </a:r>
            <a:r>
              <a:rPr lang="fr-FR" sz="4000" b="1" kern="1200" dirty="0" err="1">
                <a:solidFill>
                  <a:srgbClr val="47FFDC"/>
                </a:solidFill>
                <a:effectLst>
                  <a:outerShdw blurRad="38100" dist="38100" dir="2700000" algn="tl">
                    <a:srgbClr val="000000"/>
                  </a:outerShdw>
                </a:effectLst>
                <a:latin typeface="Trebuchet MS" pitchFamily="34" charset="0"/>
                <a:ea typeface="+mn-ea"/>
                <a:cs typeface="Times New Roman" pitchFamily="18" charset="0"/>
              </a:rPr>
              <a:t>God’s</a:t>
            </a:r>
            <a:r>
              <a:rPr lang="fr-FR" sz="4000" b="1" kern="1200" dirty="0">
                <a:solidFill>
                  <a:srgbClr val="47FFDC"/>
                </a:solidFill>
                <a:effectLst>
                  <a:outerShdw blurRad="38100" dist="38100" dir="2700000" algn="tl">
                    <a:srgbClr val="000000"/>
                  </a:outerShdw>
                </a:effectLst>
                <a:latin typeface="Trebuchet MS" pitchFamily="34" charset="0"/>
                <a:ea typeface="+mn-ea"/>
                <a:cs typeface="Times New Roman" pitchFamily="18" charset="0"/>
              </a:rPr>
              <a:t> love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for </a:t>
            </a:r>
            <a:r>
              <a:rPr lang="fr-FR" sz="4000" b="1" u="sng"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all people</a:t>
            </a:r>
            <a:endParaRPr lang="en-IE" sz="2400" b="1" u="sng"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endParaRPr>
          </a:p>
        </p:txBody>
      </p:sp>
      <p:pic>
        <p:nvPicPr>
          <p:cNvPr id="20483" name="Picture 4" descr="Christ_of_Saint_John_of_the_Cross,_1951_by_Salvador_Dali"/>
          <p:cNvPicPr>
            <a:picLocks noChangeAspect="1" noChangeArrowheads="1"/>
          </p:cNvPicPr>
          <p:nvPr/>
        </p:nvPicPr>
        <p:blipFill>
          <a:blip r:embed="rId3" cstate="print"/>
          <a:srcRect/>
          <a:stretch>
            <a:fillRect/>
          </a:stretch>
        </p:blipFill>
        <p:spPr bwMode="auto">
          <a:xfrm>
            <a:off x="5072063" y="0"/>
            <a:ext cx="4071937" cy="6858000"/>
          </a:xfrm>
          <a:prstGeom prst="rect">
            <a:avLst/>
          </a:prstGeom>
          <a:noFill/>
          <a:ln w="9525">
            <a:noFill/>
            <a:miter lim="800000"/>
            <a:headEnd/>
            <a:tailEnd/>
          </a:ln>
        </p:spPr>
      </p:pic>
      <p:pic>
        <p:nvPicPr>
          <p:cNvPr id="20484" name="Picture 3"/>
          <p:cNvPicPr>
            <a:picLocks noChangeAspect="1" noChangeArrowheads="1"/>
          </p:cNvPicPr>
          <p:nvPr/>
        </p:nvPicPr>
        <p:blipFill>
          <a:blip r:embed="rId4" cstate="print"/>
          <a:srcRect/>
          <a:stretch>
            <a:fillRect/>
          </a:stretch>
        </p:blipFill>
        <p:spPr bwMode="auto">
          <a:xfrm>
            <a:off x="7858125" y="5221288"/>
            <a:ext cx="1285875" cy="163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66"/>
            </a:gs>
            <a:gs pos="100000">
              <a:srgbClr val="00002F"/>
            </a:gs>
          </a:gsLst>
          <a:path path="rect">
            <a:fillToRect r="100000" b="100000"/>
          </a:path>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85750" y="857250"/>
            <a:ext cx="3571875" cy="5016500"/>
          </a:xfrm>
          <a:prstGeom prst="rect">
            <a:avLst/>
          </a:prstGeom>
          <a:noFill/>
          <a:ln w="9525">
            <a:noFill/>
            <a:miter lim="800000"/>
            <a:headEnd/>
            <a:tailEnd/>
          </a:ln>
          <a:effectLst/>
        </p:spPr>
        <p:txBody>
          <a:bodyPr>
            <a:spAutoFit/>
          </a:bodyPr>
          <a:lstStyle/>
          <a:p>
            <a:pPr algn="ctr" rtl="0" fontAlgn="base">
              <a:spcBef>
                <a:spcPct val="50000"/>
              </a:spcBef>
              <a:spcAft>
                <a:spcPct val="0"/>
              </a:spcAft>
              <a:defRPr/>
            </a:pP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He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began</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to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see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himself</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and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other</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persons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through</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the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eyes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of the </a:t>
            </a:r>
            <a:r>
              <a:rPr lang="fr-FR" sz="4000" b="1" kern="1200" dirty="0" err="1">
                <a:solidFill>
                  <a:srgbClr val="47FFDC"/>
                </a:solidFill>
                <a:effectLst>
                  <a:outerShdw blurRad="38100" dist="38100" dir="2700000" algn="tl">
                    <a:srgbClr val="000000"/>
                  </a:outerShdw>
                </a:effectLst>
                <a:latin typeface="Trebuchet MS" pitchFamily="34" charset="0"/>
                <a:ea typeface="+mn-ea"/>
                <a:cs typeface="Times New Roman" pitchFamily="18" charset="0"/>
              </a:rPr>
              <a:t>Crucified</a:t>
            </a:r>
            <a:r>
              <a:rPr lang="fr-FR" sz="4000" b="1" kern="1200" dirty="0">
                <a:solidFill>
                  <a:srgbClr val="47FFDC"/>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47FFDC"/>
                </a:solidFill>
                <a:effectLst>
                  <a:outerShdw blurRad="38100" dist="38100" dir="2700000" algn="tl">
                    <a:srgbClr val="000000"/>
                  </a:outerShdw>
                </a:effectLst>
                <a:latin typeface="Trebuchet MS" pitchFamily="34" charset="0"/>
                <a:ea typeface="+mn-ea"/>
                <a:cs typeface="Times New Roman" pitchFamily="18" charset="0"/>
              </a:rPr>
              <a:t>Saviour</a:t>
            </a:r>
            <a:endParaRPr lang="en-IE" sz="24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endParaRPr>
          </a:p>
        </p:txBody>
      </p:sp>
      <p:pic>
        <p:nvPicPr>
          <p:cNvPr id="21507" name="Picture 4" descr="CROSS"/>
          <p:cNvPicPr>
            <a:picLocks noChangeAspect="1" noChangeArrowheads="1"/>
          </p:cNvPicPr>
          <p:nvPr/>
        </p:nvPicPr>
        <p:blipFill>
          <a:blip r:embed="rId3" cstate="print"/>
          <a:srcRect/>
          <a:stretch>
            <a:fillRect/>
          </a:stretch>
        </p:blipFill>
        <p:spPr bwMode="auto">
          <a:xfrm>
            <a:off x="4129088" y="0"/>
            <a:ext cx="5014912" cy="6858000"/>
          </a:xfrm>
          <a:prstGeom prst="rect">
            <a:avLst/>
          </a:prstGeom>
          <a:solidFill>
            <a:srgbClr val="99CC00"/>
          </a:solidFill>
          <a:ln w="9525">
            <a:noFill/>
            <a:miter lim="800000"/>
            <a:headEnd/>
            <a:tailEnd/>
          </a:ln>
        </p:spPr>
      </p:pic>
      <p:pic>
        <p:nvPicPr>
          <p:cNvPr id="21508" name="Picture 3"/>
          <p:cNvPicPr>
            <a:picLocks noChangeAspect="1" noChangeArrowheads="1"/>
          </p:cNvPicPr>
          <p:nvPr/>
        </p:nvPicPr>
        <p:blipFill>
          <a:blip r:embed="rId4" cstate="print"/>
          <a:srcRect/>
          <a:stretch>
            <a:fillRect/>
          </a:stretch>
        </p:blipFill>
        <p:spPr bwMode="auto">
          <a:xfrm>
            <a:off x="7858125" y="5221288"/>
            <a:ext cx="1285875" cy="163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00066"/>
            </a:gs>
            <a:gs pos="100000">
              <a:srgbClr val="00002F"/>
            </a:gs>
          </a:gsLst>
          <a:path path="rect">
            <a:fillToRect r="100000" b="100000"/>
          </a:path>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14313" y="285750"/>
            <a:ext cx="3643312" cy="6248400"/>
          </a:xfrm>
          <a:prstGeom prst="rect">
            <a:avLst/>
          </a:prstGeom>
          <a:noFill/>
          <a:ln w="9525">
            <a:noFill/>
            <a:miter lim="800000"/>
            <a:headEnd/>
            <a:tailEnd/>
          </a:ln>
          <a:effectLst/>
        </p:spPr>
        <p:txBody>
          <a:bodyPr>
            <a:spAutoFit/>
          </a:bodyPr>
          <a:lstStyle/>
          <a:p>
            <a:pPr algn="ctr" rtl="0" fontAlgn="base">
              <a:spcBef>
                <a:spcPct val="50000"/>
              </a:spcBef>
              <a:spcAft>
                <a:spcPct val="0"/>
              </a:spcAft>
              <a:defRPr/>
            </a:pP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So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powerful</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and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wonderful</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was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this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experience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of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being</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liberated</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that</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he</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understood</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what</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his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 life-vocation </a:t>
            </a:r>
            <a:r>
              <a:rPr lang="fr-FR" sz="4000" b="1" kern="1200" dirty="0" err="1">
                <a:solidFill>
                  <a:srgbClr val="FFFFFF"/>
                </a:solidFill>
                <a:effectLst>
                  <a:outerShdw blurRad="38100" dist="38100" dir="2700000" algn="tl">
                    <a:srgbClr val="000000"/>
                  </a:outerShdw>
                </a:effectLst>
                <a:latin typeface="Trebuchet MS" pitchFamily="34" charset="0"/>
                <a:ea typeface="+mn-ea"/>
                <a:cs typeface="Times New Roman" pitchFamily="18" charset="0"/>
              </a:rPr>
              <a:t>was</a:t>
            </a:r>
            <a:r>
              <a:rPr lang="fr-FR" sz="40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rPr>
              <a:t>:</a:t>
            </a:r>
            <a:endParaRPr lang="en-IE" sz="2400" b="1" kern="1200" dirty="0">
              <a:solidFill>
                <a:srgbClr val="FFFFFF"/>
              </a:solidFill>
              <a:effectLst>
                <a:outerShdw blurRad="38100" dist="38100" dir="2700000" algn="tl">
                  <a:srgbClr val="000000"/>
                </a:outerShdw>
              </a:effectLst>
              <a:latin typeface="Trebuchet MS" pitchFamily="34" charset="0"/>
              <a:ea typeface="+mn-ea"/>
              <a:cs typeface="Times New Roman" pitchFamily="18" charset="0"/>
            </a:endParaRPr>
          </a:p>
        </p:txBody>
      </p:sp>
      <p:pic>
        <p:nvPicPr>
          <p:cNvPr id="22531" name="Picture 4" descr="CROSS"/>
          <p:cNvPicPr>
            <a:picLocks noChangeAspect="1" noChangeArrowheads="1"/>
          </p:cNvPicPr>
          <p:nvPr/>
        </p:nvPicPr>
        <p:blipFill>
          <a:blip r:embed="rId3" cstate="print"/>
          <a:srcRect/>
          <a:stretch>
            <a:fillRect/>
          </a:stretch>
        </p:blipFill>
        <p:spPr bwMode="auto">
          <a:xfrm>
            <a:off x="4129088" y="0"/>
            <a:ext cx="5014912" cy="6858000"/>
          </a:xfrm>
          <a:prstGeom prst="rect">
            <a:avLst/>
          </a:prstGeom>
          <a:solidFill>
            <a:srgbClr val="99CC00"/>
          </a:solidFill>
          <a:ln w="9525">
            <a:noFill/>
            <a:miter lim="800000"/>
            <a:headEnd/>
            <a:tailEnd/>
          </a:ln>
        </p:spPr>
      </p:pic>
      <p:pic>
        <p:nvPicPr>
          <p:cNvPr id="22532" name="Picture 3"/>
          <p:cNvPicPr>
            <a:picLocks noChangeAspect="1" noChangeArrowheads="1"/>
          </p:cNvPicPr>
          <p:nvPr/>
        </p:nvPicPr>
        <p:blipFill>
          <a:blip r:embed="rId4" cstate="print"/>
          <a:srcRect/>
          <a:stretch>
            <a:fillRect/>
          </a:stretch>
        </p:blipFill>
        <p:spPr bwMode="auto">
          <a:xfrm>
            <a:off x="7858125" y="5221288"/>
            <a:ext cx="1285875" cy="163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4" descr="Christ_of_Saint_John_of_the_Cross,_1951_by_Salvador_Dali"/>
          <p:cNvPicPr>
            <a:picLocks noChangeAspect="1" noChangeArrowheads="1"/>
          </p:cNvPicPr>
          <p:nvPr/>
        </p:nvPicPr>
        <p:blipFill>
          <a:blip r:embed="rId3" cstate="print"/>
          <a:srcRect/>
          <a:stretch>
            <a:fillRect/>
          </a:stretch>
        </p:blipFill>
        <p:spPr bwMode="auto">
          <a:xfrm>
            <a:off x="4787900" y="0"/>
            <a:ext cx="3949700" cy="6858000"/>
          </a:xfrm>
          <a:prstGeom prst="rect">
            <a:avLst/>
          </a:prstGeom>
          <a:noFill/>
          <a:ln w="9525">
            <a:noFill/>
            <a:miter lim="800000"/>
            <a:headEnd/>
            <a:tailEnd/>
          </a:ln>
        </p:spPr>
      </p:pic>
      <p:pic>
        <p:nvPicPr>
          <p:cNvPr id="23555" name="Picture 5" descr="EdM 237"/>
          <p:cNvPicPr>
            <a:picLocks noChangeAspect="1" noChangeArrowheads="1"/>
          </p:cNvPicPr>
          <p:nvPr/>
        </p:nvPicPr>
        <p:blipFill>
          <a:blip r:embed="rId4" cstate="print"/>
          <a:srcRect/>
          <a:stretch>
            <a:fillRect/>
          </a:stretch>
        </p:blipFill>
        <p:spPr bwMode="auto">
          <a:xfrm>
            <a:off x="611188" y="260350"/>
            <a:ext cx="3362325" cy="4176713"/>
          </a:xfrm>
          <a:prstGeom prst="rect">
            <a:avLst/>
          </a:prstGeom>
          <a:noFill/>
          <a:ln w="9525">
            <a:noFill/>
            <a:miter lim="800000"/>
            <a:headEnd/>
            <a:tailEnd/>
          </a:ln>
        </p:spPr>
      </p:pic>
      <p:sp>
        <p:nvSpPr>
          <p:cNvPr id="23556" name="WordArt 6"/>
          <p:cNvSpPr>
            <a:spLocks noChangeArrowheads="1" noChangeShapeType="1" noTextEdit="1"/>
          </p:cNvSpPr>
          <p:nvPr/>
        </p:nvSpPr>
        <p:spPr bwMode="auto">
          <a:xfrm>
            <a:off x="684213" y="4797425"/>
            <a:ext cx="3848100" cy="1314450"/>
          </a:xfrm>
          <a:prstGeom prst="rect">
            <a:avLst/>
          </a:prstGeom>
        </p:spPr>
        <p:txBody>
          <a:bodyPr wrap="none" fromWordArt="1">
            <a:prstTxWarp prst="textDoubleWave1">
              <a:avLst>
                <a:gd name="adj1" fmla="val 6500"/>
                <a:gd name="adj2" fmla="val 0"/>
              </a:avLst>
            </a:prstTxWarp>
          </a:bodyPr>
          <a:lstStyle/>
          <a:p>
            <a:pPr algn="ctr" rtl="0" fontAlgn="base">
              <a:spcBef>
                <a:spcPct val="0"/>
              </a:spcBef>
              <a:spcAft>
                <a:spcPct val="0"/>
              </a:spcAft>
            </a:pPr>
            <a:r>
              <a:rPr lang="en-US" sz="3600" kern="10">
                <a:ln w="12700">
                  <a:solidFill>
                    <a:srgbClr val="000099"/>
                  </a:solidFill>
                  <a:round/>
                  <a:headEnd/>
                  <a:tailEnd/>
                </a:ln>
                <a:solidFill>
                  <a:srgbClr val="33CCFF"/>
                </a:solidFill>
                <a:effectLst>
                  <a:outerShdw dist="125724" dir="18900000" algn="ctr" rotWithShape="0">
                    <a:srgbClr val="000099"/>
                  </a:outerShdw>
                </a:effectLst>
                <a:latin typeface="Impact"/>
                <a:ea typeface="+mn-ea"/>
                <a:cs typeface="Arial" pitchFamily="34" charset="0"/>
              </a:rPr>
              <a:t>LEAD OTHERS TO</a:t>
            </a:r>
          </a:p>
          <a:p>
            <a:pPr algn="ctr" rtl="0" fontAlgn="base">
              <a:spcBef>
                <a:spcPct val="0"/>
              </a:spcBef>
              <a:spcAft>
                <a:spcPct val="0"/>
              </a:spcAft>
            </a:pPr>
            <a:r>
              <a:rPr lang="en-US" sz="3600" kern="10">
                <a:ln w="12700">
                  <a:solidFill>
                    <a:srgbClr val="000099"/>
                  </a:solidFill>
                  <a:round/>
                  <a:headEnd/>
                  <a:tailEnd/>
                </a:ln>
                <a:solidFill>
                  <a:srgbClr val="33CCFF"/>
                </a:solidFill>
                <a:effectLst>
                  <a:outerShdw dist="125724" dir="18900000" algn="ctr" rotWithShape="0">
                    <a:srgbClr val="000099"/>
                  </a:outerShdw>
                </a:effectLst>
                <a:latin typeface="Impact"/>
                <a:ea typeface="+mn-ea"/>
                <a:cs typeface="Arial" pitchFamily="34" charset="0"/>
              </a:rPr>
              <a:t>HIS SAME EXPERIENCE</a:t>
            </a:r>
            <a:endParaRPr lang="en-GB" sz="3600" kern="10">
              <a:ln w="12700">
                <a:solidFill>
                  <a:srgbClr val="000099"/>
                </a:solidFill>
                <a:round/>
                <a:headEnd/>
                <a:tailEnd/>
              </a:ln>
              <a:solidFill>
                <a:srgbClr val="33CCFF"/>
              </a:solidFill>
              <a:effectLst>
                <a:outerShdw dist="125724" dir="18900000" algn="ctr" rotWithShape="0">
                  <a:srgbClr val="000099"/>
                </a:outerShdw>
              </a:effectLst>
              <a:latin typeface="Impact"/>
              <a:ea typeface="+mn-ea"/>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4" descr="Hombres4"/>
          <p:cNvPicPr>
            <a:picLocks noChangeAspect="1" noChangeArrowheads="1"/>
          </p:cNvPicPr>
          <p:nvPr/>
        </p:nvPicPr>
        <p:blipFill>
          <a:blip r:embed="rId3" cstate="print"/>
          <a:srcRect/>
          <a:stretch>
            <a:fillRect/>
          </a:stretch>
        </p:blipFill>
        <p:spPr>
          <a:xfrm>
            <a:off x="0" y="0"/>
            <a:ext cx="9144000" cy="6858000"/>
          </a:xfrm>
          <a:prstGeom prst="rect">
            <a:avLst/>
          </a:prstGeom>
        </p:spPr>
      </p:pic>
      <p:pic>
        <p:nvPicPr>
          <p:cNvPr id="3" name="Picture 2" descr="http://www.iona.qld.edu.au/images/stories/faithandmission/oblatecrest.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357554" y="2000240"/>
            <a:ext cx="2068259" cy="2059986"/>
          </a:xfrm>
          <a:prstGeom prst="rect">
            <a:avLst/>
          </a:prstGeom>
          <a:noFill/>
        </p:spPr>
      </p:pic>
      <p:sp>
        <p:nvSpPr>
          <p:cNvPr id="4" name="ZoneTexte 3"/>
          <p:cNvSpPr txBox="1"/>
          <p:nvPr/>
        </p:nvSpPr>
        <p:spPr>
          <a:xfrm>
            <a:off x="357158" y="0"/>
            <a:ext cx="8572560" cy="1046440"/>
          </a:xfrm>
          <a:prstGeom prst="rect">
            <a:avLst/>
          </a:prstGeom>
          <a:noFill/>
        </p:spPr>
        <p:txBody>
          <a:bodyPr wrap="square" rtlCol="0">
            <a:spAutoFit/>
          </a:bodyPr>
          <a:lstStyle/>
          <a:p>
            <a:pPr lvl="0" algn="ctr"/>
            <a:r>
              <a:rPr lang="en-GB" sz="4400" b="1" dirty="0" smtClean="0">
                <a:solidFill>
                  <a:srgbClr val="FFFF00"/>
                </a:solidFill>
                <a:effectLst>
                  <a:outerShdw blurRad="38100" dist="38100" dir="2700000" algn="tl">
                    <a:srgbClr val="000000">
                      <a:alpha val="43137"/>
                    </a:srgbClr>
                  </a:outerShdw>
                </a:effectLst>
              </a:rPr>
              <a:t>THE OBLATE FAMILY </a:t>
            </a:r>
          </a:p>
          <a:p>
            <a:endParaRPr lang="en-GB" dirty="0"/>
          </a:p>
        </p:txBody>
      </p:sp>
      <p:sp>
        <p:nvSpPr>
          <p:cNvPr id="9" name="Rectangle 8"/>
          <p:cNvSpPr/>
          <p:nvPr/>
        </p:nvSpPr>
        <p:spPr>
          <a:xfrm rot="685110">
            <a:off x="6604621" y="1156089"/>
            <a:ext cx="2116599" cy="1323439"/>
          </a:xfrm>
          <a:prstGeom prst="rect">
            <a:avLst/>
          </a:prstGeom>
          <a:noFill/>
        </p:spPr>
        <p:txBody>
          <a:bodyPr wrap="squar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brother</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oblate</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a:off x="285720" y="2714620"/>
            <a:ext cx="2270686" cy="1323439"/>
          </a:xfrm>
          <a:prstGeom prst="rect">
            <a:avLst/>
          </a:prstGeom>
          <a:noFill/>
        </p:spPr>
        <p:txBody>
          <a:bodyPr wrap="squar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sister</a:t>
            </a:r>
            <a:endPar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oblate</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rot="20877495">
            <a:off x="1898987" y="4365680"/>
            <a:ext cx="2270686" cy="1323439"/>
          </a:xfrm>
          <a:prstGeom prst="rect">
            <a:avLst/>
          </a:prstGeom>
          <a:noFill/>
        </p:spPr>
        <p:txBody>
          <a:bodyPr wrap="squar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priest</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oblate</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6500826" y="2928934"/>
            <a:ext cx="2390984" cy="1323439"/>
          </a:xfrm>
          <a:prstGeom prst="rect">
            <a:avLst/>
          </a:prstGeom>
          <a:noFill/>
        </p:spPr>
        <p:txBody>
          <a:bodyPr wrap="squar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married</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oblate</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rot="732234">
            <a:off x="4971977" y="4368428"/>
            <a:ext cx="2270686" cy="1323439"/>
          </a:xfrm>
          <a:prstGeom prst="rect">
            <a:avLst/>
          </a:prstGeom>
          <a:noFill/>
        </p:spPr>
        <p:txBody>
          <a:bodyPr wrap="squar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youth</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oblate</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ectangle 13"/>
          <p:cNvSpPr/>
          <p:nvPr/>
        </p:nvSpPr>
        <p:spPr>
          <a:xfrm rot="20877495">
            <a:off x="406018" y="1514932"/>
            <a:ext cx="2270686" cy="707886"/>
          </a:xfrm>
          <a:prstGeom prst="rect">
            <a:avLst/>
          </a:prstGeom>
          <a:noFill/>
        </p:spPr>
        <p:txBody>
          <a:bodyPr wrap="square" lIns="91440" tIns="45720" rIns="91440" bIns="45720">
            <a:spAutoFit/>
          </a:bodyPr>
          <a:lstStyle/>
          <a:p>
            <a:pPr algn="ctr"/>
            <a:r>
              <a:rPr lang="fr-FR"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lay</a:t>
            </a:r>
            <a:r>
              <a:rPr lang="fr-FR"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oblate</a:t>
            </a:r>
            <a:endParaRPr lang="fr-FR"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2363788"/>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a:stretch>
            <a:fillRect/>
          </a:stretch>
        </p:blipFill>
        <p:spPr bwMode="auto">
          <a:xfrm>
            <a:off x="4286250" y="2928938"/>
            <a:ext cx="4381500" cy="3286125"/>
          </a:xfrm>
          <a:prstGeom prst="rect">
            <a:avLst/>
          </a:prstGeom>
          <a:noFill/>
          <a:ln w="9525">
            <a:noFill/>
            <a:miter lim="800000"/>
            <a:headEnd/>
            <a:tailEnd/>
          </a:ln>
        </p:spPr>
      </p:pic>
      <p:pic>
        <p:nvPicPr>
          <p:cNvPr id="16388" name="Picture 3"/>
          <p:cNvPicPr>
            <a:picLocks noChangeAspect="1" noChangeArrowheads="1"/>
          </p:cNvPicPr>
          <p:nvPr/>
        </p:nvPicPr>
        <p:blipFill>
          <a:blip r:embed="rId5" cstate="print"/>
          <a:srcRect t="2953"/>
          <a:stretch>
            <a:fillRect/>
          </a:stretch>
        </p:blipFill>
        <p:spPr bwMode="auto">
          <a:xfrm>
            <a:off x="500063" y="3143250"/>
            <a:ext cx="2921000" cy="3071813"/>
          </a:xfrm>
          <a:prstGeom prst="rect">
            <a:avLst/>
          </a:prstGeom>
          <a:noFill/>
          <a:ln w="9525">
            <a:noFill/>
            <a:miter lim="800000"/>
            <a:headEnd/>
            <a:tailEnd/>
          </a:ln>
        </p:spPr>
      </p:pic>
      <p:sp>
        <p:nvSpPr>
          <p:cNvPr id="6" name="Rectangle 5"/>
          <p:cNvSpPr/>
          <p:nvPr/>
        </p:nvSpPr>
        <p:spPr>
          <a:xfrm>
            <a:off x="4286248" y="2928934"/>
            <a:ext cx="4357718" cy="3308598"/>
          </a:xfrm>
          <a:prstGeom prst="rect">
            <a:avLst/>
          </a:prstGeom>
          <a:solidFill>
            <a:schemeClr val="tx1">
              <a:alpha val="53000"/>
            </a:schemeClr>
          </a:solidFill>
        </p:spPr>
        <p:txBody>
          <a:bodyPr wrap="square">
            <a:spAutoFit/>
          </a:bodyPr>
          <a:lstStyle/>
          <a:p>
            <a:pPr algn="ctr" rtl="0" fontAlgn="base">
              <a:spcBef>
                <a:spcPct val="50000"/>
              </a:spcBef>
              <a:spcAft>
                <a:spcPct val="0"/>
              </a:spcAft>
            </a:pPr>
            <a:r>
              <a:rPr lang="it-IT" sz="3200" b="1" kern="1200" dirty="0">
                <a:solidFill>
                  <a:srgbClr val="C0504D">
                    <a:lumMod val="75000"/>
                  </a:srgbClr>
                </a:solidFill>
                <a:effectLst>
                  <a:outerShdw blurRad="38100" dist="38100" dir="2700000" algn="tl">
                    <a:srgbClr val="000000"/>
                  </a:outerShdw>
                </a:effectLst>
                <a:latin typeface="Arial" charset="0"/>
                <a:ea typeface="+mn-ea"/>
                <a:cs typeface="+mn-cs"/>
              </a:rPr>
              <a:t>THE PERSON LIVES </a:t>
            </a:r>
          </a:p>
          <a:p>
            <a:pPr algn="ctr" rtl="0" fontAlgn="base">
              <a:spcBef>
                <a:spcPct val="50000"/>
              </a:spcBef>
              <a:spcAft>
                <a:spcPct val="0"/>
              </a:spcAft>
            </a:pPr>
            <a:r>
              <a:rPr lang="it-IT" sz="3200" b="1" kern="1200" dirty="0">
                <a:solidFill>
                  <a:srgbClr val="C0504D">
                    <a:lumMod val="75000"/>
                  </a:srgbClr>
                </a:solidFill>
                <a:effectLst>
                  <a:outerShdw blurRad="38100" dist="38100" dir="2700000" algn="tl">
                    <a:srgbClr val="000000"/>
                  </a:outerShdw>
                </a:effectLst>
                <a:latin typeface="Arial" charset="0"/>
                <a:ea typeface="+mn-ea"/>
                <a:cs typeface="+mn-cs"/>
              </a:rPr>
              <a:t>THAT SPECIFIC ASPECT OF GOD </a:t>
            </a:r>
          </a:p>
          <a:p>
            <a:pPr algn="ctr" rtl="0" fontAlgn="base">
              <a:spcBef>
                <a:spcPct val="50000"/>
              </a:spcBef>
              <a:spcAft>
                <a:spcPct val="0"/>
              </a:spcAft>
            </a:pPr>
            <a:r>
              <a:rPr lang="it-IT" sz="3200" b="1" kern="1200" dirty="0">
                <a:solidFill>
                  <a:srgbClr val="C0504D">
                    <a:lumMod val="75000"/>
                  </a:srgbClr>
                </a:solidFill>
                <a:effectLst>
                  <a:outerShdw blurRad="38100" dist="38100" dir="2700000" algn="tl">
                    <a:srgbClr val="000000"/>
                  </a:outerShdw>
                </a:effectLst>
                <a:latin typeface="Arial" charset="0"/>
                <a:ea typeface="+mn-ea"/>
                <a:cs typeface="+mn-cs"/>
              </a:rPr>
              <a:t>IN THE WORLD’S </a:t>
            </a:r>
          </a:p>
          <a:p>
            <a:pPr algn="ctr" rtl="0" fontAlgn="base">
              <a:spcBef>
                <a:spcPct val="50000"/>
              </a:spcBef>
              <a:spcAft>
                <a:spcPct val="0"/>
              </a:spcAft>
            </a:pPr>
            <a:r>
              <a:rPr lang="it-IT" sz="3200" b="1" kern="1200" dirty="0">
                <a:solidFill>
                  <a:srgbClr val="9BBB59">
                    <a:lumMod val="50000"/>
                  </a:srgbClr>
                </a:solidFill>
                <a:effectLst>
                  <a:outerShdw blurRad="38100" dist="38100" dir="2700000" algn="tl">
                    <a:srgbClr val="000000"/>
                  </a:outerShdw>
                </a:effectLst>
                <a:latin typeface="Arial" charset="0"/>
                <a:ea typeface="+mn-ea"/>
                <a:cs typeface="+mn-cs"/>
              </a:rPr>
              <a:t>SITUATION OF NEED</a:t>
            </a:r>
          </a:p>
          <a:p>
            <a:pPr algn="ctr" rtl="0" fontAlgn="base">
              <a:spcBef>
                <a:spcPct val="0"/>
              </a:spcBef>
              <a:spcAft>
                <a:spcPct val="0"/>
              </a:spcAft>
            </a:pPr>
            <a:endParaRPr lang="it-IT" sz="100" b="1" kern="1200" dirty="0">
              <a:solidFill>
                <a:srgbClr val="3366FF">
                  <a:lumMod val="75000"/>
                </a:srgbClr>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1" name="Picture 3" descr="EM painting with book"/>
          <p:cNvPicPr>
            <a:picLocks noChangeAspect="1" noChangeArrowheads="1"/>
          </p:cNvPicPr>
          <p:nvPr/>
        </p:nvPicPr>
        <p:blipFill>
          <a:blip r:embed="rId3" cstate="print"/>
          <a:srcRect/>
          <a:stretch>
            <a:fillRect/>
          </a:stretch>
        </p:blipFill>
        <p:spPr bwMode="auto">
          <a:xfrm>
            <a:off x="285720" y="357166"/>
            <a:ext cx="4380866" cy="5954732"/>
          </a:xfrm>
          <a:prstGeom prst="rect">
            <a:avLst/>
          </a:prstGeom>
          <a:noFill/>
        </p:spPr>
      </p:pic>
      <p:pic>
        <p:nvPicPr>
          <p:cNvPr id="63492" name="Picture 4" descr="a00037bd"/>
          <p:cNvPicPr>
            <a:picLocks noChangeAspect="1" noChangeArrowheads="1"/>
          </p:cNvPicPr>
          <p:nvPr/>
        </p:nvPicPr>
        <p:blipFill>
          <a:blip r:embed="rId4" cstate="print"/>
          <a:srcRect/>
          <a:stretch>
            <a:fillRect/>
          </a:stretch>
        </p:blipFill>
        <p:spPr bwMode="auto">
          <a:xfrm>
            <a:off x="5651500" y="2781300"/>
            <a:ext cx="2403475" cy="3743325"/>
          </a:xfrm>
          <a:prstGeom prst="rect">
            <a:avLst/>
          </a:prstGeom>
          <a:noFill/>
        </p:spPr>
      </p:pic>
      <p:sp>
        <p:nvSpPr>
          <p:cNvPr id="63493" name="Text Box 5"/>
          <p:cNvSpPr txBox="1">
            <a:spLocks noChangeArrowheads="1"/>
          </p:cNvSpPr>
          <p:nvPr/>
        </p:nvSpPr>
        <p:spPr bwMode="auto">
          <a:xfrm>
            <a:off x="4787900" y="260350"/>
            <a:ext cx="3960813" cy="2227263"/>
          </a:xfrm>
          <a:prstGeom prst="rect">
            <a:avLst/>
          </a:prstGeom>
          <a:noFill/>
          <a:ln w="9525">
            <a:noFill/>
            <a:miter lim="800000"/>
            <a:headEnd/>
            <a:tailEnd/>
          </a:ln>
          <a:effectLst/>
        </p:spPr>
        <p:txBody>
          <a:bodyPr>
            <a:spAutoFit/>
          </a:bodyPr>
          <a:lstStyle/>
          <a:p>
            <a:pPr algn="ctr" rtl="0">
              <a:spcBef>
                <a:spcPct val="50000"/>
              </a:spcBef>
            </a:pPr>
            <a:r>
              <a:rPr lang="en-GB" sz="2800" b="1" kern="1200" dirty="0">
                <a:solidFill>
                  <a:srgbClr val="C0504D">
                    <a:lumMod val="75000"/>
                  </a:srgbClr>
                </a:solidFill>
                <a:effectLst>
                  <a:outerShdw blurRad="38100" dist="38100" dir="2700000" algn="tl">
                    <a:srgbClr val="000000"/>
                  </a:outerShdw>
                </a:effectLst>
                <a:latin typeface="Arial" pitchFamily="34" charset="0"/>
                <a:ea typeface="+mn-ea"/>
                <a:cs typeface="+mn-cs"/>
              </a:rPr>
              <a:t>LEAD OTHERS TO HIS SAME EXPERIENCE OF GOD AS MERCIFUL SAVIOUR</a:t>
            </a:r>
            <a:endParaRPr lang="it-IT" sz="2800" b="1" kern="1200" dirty="0">
              <a:solidFill>
                <a:srgbClr val="C0504D">
                  <a:lumMod val="75000"/>
                </a:srgbClr>
              </a:solidFill>
              <a:effectLst>
                <a:outerShdw blurRad="38100" dist="38100" dir="2700000" algn="tl">
                  <a:srgbClr val="000000"/>
                </a:outerShdw>
              </a:effectLst>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 calcmode="lin" valueType="num">
                                      <p:cBhvr>
                                        <p:cTn id="7" dur="1000" fill="hold"/>
                                        <p:tgtEl>
                                          <p:spTgt spid="6349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349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34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3492"/>
                                        </p:tgtEl>
                                        <p:attrNameLst>
                                          <p:attrName>style.visibility</p:attrName>
                                        </p:attrNameLst>
                                      </p:cBhvr>
                                      <p:to>
                                        <p:strVal val="visible"/>
                                      </p:to>
                                    </p:set>
                                    <p:animEffect transition="in" filter="fade">
                                      <p:cBhvr>
                                        <p:cTn id="14" dur="5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2" descr="EdM 237"/>
          <p:cNvPicPr>
            <a:picLocks noChangeAspect="1" noChangeArrowheads="1"/>
          </p:cNvPicPr>
          <p:nvPr/>
        </p:nvPicPr>
        <p:blipFill>
          <a:blip r:embed="rId3" cstate="print"/>
          <a:srcRect/>
          <a:stretch>
            <a:fillRect/>
          </a:stretch>
        </p:blipFill>
        <p:spPr bwMode="auto">
          <a:xfrm>
            <a:off x="539750" y="1412875"/>
            <a:ext cx="3362325" cy="4176713"/>
          </a:xfrm>
          <a:prstGeom prst="rect">
            <a:avLst/>
          </a:prstGeom>
          <a:noFill/>
          <a:ln w="9525">
            <a:noFill/>
            <a:miter lim="800000"/>
            <a:headEnd/>
            <a:tailEnd/>
          </a:ln>
        </p:spPr>
      </p:pic>
      <p:pic>
        <p:nvPicPr>
          <p:cNvPr id="63491" name="Picture 3"/>
          <p:cNvPicPr>
            <a:picLocks noChangeAspect="1" noChangeArrowheads="1"/>
          </p:cNvPicPr>
          <p:nvPr/>
        </p:nvPicPr>
        <p:blipFill>
          <a:blip r:embed="rId4" cstate="print"/>
          <a:srcRect/>
          <a:stretch>
            <a:fillRect/>
          </a:stretch>
        </p:blipFill>
        <p:spPr bwMode="auto">
          <a:xfrm>
            <a:off x="4284663" y="0"/>
            <a:ext cx="5143500" cy="3124200"/>
          </a:xfrm>
          <a:prstGeom prst="rect">
            <a:avLst/>
          </a:prstGeom>
          <a:noFill/>
          <a:ln w="9525">
            <a:noFill/>
            <a:miter lim="800000"/>
            <a:headEnd/>
            <a:tailEnd/>
          </a:ln>
        </p:spPr>
      </p:pic>
      <p:pic>
        <p:nvPicPr>
          <p:cNvPr id="63492" name="Picture 5"/>
          <p:cNvPicPr>
            <a:picLocks noChangeAspect="1" noChangeArrowheads="1"/>
          </p:cNvPicPr>
          <p:nvPr/>
        </p:nvPicPr>
        <p:blipFill>
          <a:blip r:embed="rId5" cstate="print"/>
          <a:srcRect/>
          <a:stretch>
            <a:fillRect/>
          </a:stretch>
        </p:blipFill>
        <p:spPr bwMode="auto">
          <a:xfrm>
            <a:off x="7265988" y="0"/>
            <a:ext cx="2241550" cy="3144838"/>
          </a:xfrm>
          <a:prstGeom prst="rect">
            <a:avLst/>
          </a:prstGeom>
          <a:noFill/>
          <a:ln w="9525">
            <a:noFill/>
            <a:miter lim="800000"/>
            <a:headEnd/>
            <a:tailEnd/>
          </a:ln>
        </p:spPr>
      </p:pic>
      <p:pic>
        <p:nvPicPr>
          <p:cNvPr id="63493" name="Picture 5" descr="GUILLOTINE1"/>
          <p:cNvPicPr>
            <a:picLocks noChangeAspect="1" noChangeArrowheads="1"/>
          </p:cNvPicPr>
          <p:nvPr/>
        </p:nvPicPr>
        <p:blipFill>
          <a:blip r:embed="rId6" cstate="print"/>
          <a:srcRect/>
          <a:stretch>
            <a:fillRect/>
          </a:stretch>
        </p:blipFill>
        <p:spPr bwMode="auto">
          <a:xfrm>
            <a:off x="4286250" y="3143250"/>
            <a:ext cx="4857750" cy="3643313"/>
          </a:xfrm>
          <a:prstGeom prst="rect">
            <a:avLst/>
          </a:prstGeom>
          <a:noFill/>
          <a:ln w="9525">
            <a:noFill/>
            <a:miter lim="800000"/>
            <a:headEnd/>
            <a:tailEnd/>
          </a:ln>
        </p:spPr>
      </p:pic>
      <p:pic>
        <p:nvPicPr>
          <p:cNvPr id="9" name="Picture 6" descr="Christ_of_Saint_John_of_the_Cross,_1951_by_Salvador_Dali"/>
          <p:cNvPicPr>
            <a:picLocks noChangeAspect="1" noChangeArrowheads="1"/>
          </p:cNvPicPr>
          <p:nvPr/>
        </p:nvPicPr>
        <p:blipFill>
          <a:blip r:embed="rId7" cstate="print"/>
          <a:srcRect/>
          <a:stretch>
            <a:fillRect/>
          </a:stretch>
        </p:blipFill>
        <p:spPr bwMode="auto">
          <a:xfrm>
            <a:off x="5214938" y="1071563"/>
            <a:ext cx="3176587" cy="5516562"/>
          </a:xfrm>
          <a:prstGeom prst="rect">
            <a:avLst/>
          </a:prstGeom>
          <a:noFill/>
          <a:ln w="9525">
            <a:noFill/>
            <a:miter lim="800000"/>
            <a:headEnd/>
            <a:tailEnd/>
          </a:ln>
        </p:spPr>
      </p:pic>
      <p:sp>
        <p:nvSpPr>
          <p:cNvPr id="10" name="WordArt 8"/>
          <p:cNvSpPr>
            <a:spLocks noChangeArrowheads="1" noChangeShapeType="1" noTextEdit="1"/>
          </p:cNvSpPr>
          <p:nvPr/>
        </p:nvSpPr>
        <p:spPr bwMode="auto">
          <a:xfrm rot="-1422888">
            <a:off x="1924050" y="2389188"/>
            <a:ext cx="6713538" cy="2454275"/>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rtl="0" fontAlgn="base">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4080000" scaled="1"/>
                </a:gradFill>
                <a:latin typeface="Impact"/>
                <a:ea typeface="+mn-ea"/>
                <a:cs typeface="Arial" pitchFamily="34" charset="0"/>
              </a:rPr>
              <a:t>LEAD OTHERS TO</a:t>
            </a:r>
          </a:p>
          <a:p>
            <a:pPr algn="ctr" rtl="0" fontAlgn="base">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4080000" scaled="1"/>
                </a:gradFill>
                <a:latin typeface="Impact"/>
                <a:ea typeface="+mn-ea"/>
                <a:cs typeface="Arial" pitchFamily="34" charset="0"/>
              </a:rPr>
              <a:t>HIS SAME EXPERIENCE</a:t>
            </a:r>
            <a:endParaRPr lang="en-GB" sz="3600" kern="10">
              <a:ln w="9525">
                <a:round/>
                <a:headEnd/>
                <a:tailEnd/>
              </a:ln>
              <a:gradFill rotWithShape="1">
                <a:gsLst>
                  <a:gs pos="0">
                    <a:srgbClr val="707070"/>
                  </a:gs>
                  <a:gs pos="50000">
                    <a:srgbClr val="FFFFFF"/>
                  </a:gs>
                  <a:gs pos="100000">
                    <a:srgbClr val="707070"/>
                  </a:gs>
                </a:gsLst>
                <a:lin ang="4080000" scaled="1"/>
              </a:gradFill>
              <a:latin typeface="Impact"/>
              <a:ea typeface="+mn-ea"/>
              <a:cs typeface="Arial" pitchFamily="34" charset="0"/>
            </a:endParaRPr>
          </a:p>
        </p:txBody>
      </p:sp>
      <p:pic>
        <p:nvPicPr>
          <p:cNvPr id="11" name="Picture 5"/>
          <p:cNvPicPr>
            <a:picLocks noChangeAspect="1" noChangeArrowheads="1"/>
          </p:cNvPicPr>
          <p:nvPr/>
        </p:nvPicPr>
        <p:blipFill>
          <a:blip r:embed="rId8" cstate="print"/>
          <a:srcRect t="2953"/>
          <a:stretch>
            <a:fillRect/>
          </a:stretch>
        </p:blipFill>
        <p:spPr bwMode="auto">
          <a:xfrm>
            <a:off x="7650163" y="5286375"/>
            <a:ext cx="1493837" cy="1571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2000"/>
                                        <p:tgtEl>
                                          <p:spTgt spid="10"/>
                                        </p:tgtEl>
                                      </p:cBhvr>
                                    </p:animEffect>
                                  </p:childTnLst>
                                </p:cTn>
                              </p:par>
                              <p:par>
                                <p:cTn id="13" presetID="4"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descr="EdM 237"/>
          <p:cNvPicPr>
            <a:picLocks noChangeAspect="1" noChangeArrowheads="1"/>
          </p:cNvPicPr>
          <p:nvPr/>
        </p:nvPicPr>
        <p:blipFill>
          <a:blip r:embed="rId3" cstate="print"/>
          <a:srcRect/>
          <a:stretch>
            <a:fillRect/>
          </a:stretch>
        </p:blipFill>
        <p:spPr bwMode="auto">
          <a:xfrm>
            <a:off x="323850" y="1268413"/>
            <a:ext cx="3362325" cy="4176712"/>
          </a:xfrm>
          <a:prstGeom prst="rect">
            <a:avLst/>
          </a:prstGeom>
          <a:noFill/>
          <a:ln w="9525">
            <a:noFill/>
            <a:miter lim="800000"/>
            <a:headEnd/>
            <a:tailEnd/>
          </a:ln>
        </p:spPr>
      </p:pic>
      <p:pic>
        <p:nvPicPr>
          <p:cNvPr id="64515" name="Picture 3" descr="UPRISING"/>
          <p:cNvPicPr>
            <a:picLocks noChangeAspect="1" noChangeArrowheads="1"/>
          </p:cNvPicPr>
          <p:nvPr/>
        </p:nvPicPr>
        <p:blipFill>
          <a:blip r:embed="rId4" cstate="print"/>
          <a:srcRect/>
          <a:stretch>
            <a:fillRect/>
          </a:stretch>
        </p:blipFill>
        <p:spPr bwMode="auto">
          <a:xfrm>
            <a:off x="3851275" y="0"/>
            <a:ext cx="5292725" cy="3567113"/>
          </a:xfrm>
          <a:prstGeom prst="rect">
            <a:avLst/>
          </a:prstGeom>
          <a:noFill/>
          <a:ln w="9525">
            <a:noFill/>
            <a:miter lim="800000"/>
            <a:headEnd/>
            <a:tailEnd/>
          </a:ln>
        </p:spPr>
      </p:pic>
      <p:pic>
        <p:nvPicPr>
          <p:cNvPr id="64516" name="Picture 4"/>
          <p:cNvPicPr>
            <a:picLocks noChangeAspect="1" noChangeArrowheads="1"/>
          </p:cNvPicPr>
          <p:nvPr/>
        </p:nvPicPr>
        <p:blipFill>
          <a:blip r:embed="rId5" cstate="print"/>
          <a:srcRect/>
          <a:stretch>
            <a:fillRect/>
          </a:stretch>
        </p:blipFill>
        <p:spPr bwMode="auto">
          <a:xfrm>
            <a:off x="3851275" y="3500438"/>
            <a:ext cx="2216150" cy="3357562"/>
          </a:xfrm>
          <a:prstGeom prst="rect">
            <a:avLst/>
          </a:prstGeom>
          <a:noFill/>
          <a:ln w="9525">
            <a:noFill/>
            <a:miter lim="800000"/>
            <a:headEnd/>
            <a:tailEnd/>
          </a:ln>
        </p:spPr>
      </p:pic>
      <p:pic>
        <p:nvPicPr>
          <p:cNvPr id="64517" name="Picture 5"/>
          <p:cNvPicPr>
            <a:picLocks noChangeAspect="1" noChangeArrowheads="1"/>
          </p:cNvPicPr>
          <p:nvPr/>
        </p:nvPicPr>
        <p:blipFill>
          <a:blip r:embed="rId6" cstate="print"/>
          <a:srcRect r="18839"/>
          <a:stretch>
            <a:fillRect/>
          </a:stretch>
        </p:blipFill>
        <p:spPr bwMode="auto">
          <a:xfrm>
            <a:off x="5576888" y="3500438"/>
            <a:ext cx="3567112" cy="3357562"/>
          </a:xfrm>
          <a:prstGeom prst="rect">
            <a:avLst/>
          </a:prstGeom>
          <a:noFill/>
          <a:ln w="9525">
            <a:noFill/>
            <a:miter lim="800000"/>
            <a:headEnd/>
            <a:tailEnd/>
          </a:ln>
        </p:spPr>
      </p:pic>
      <p:pic>
        <p:nvPicPr>
          <p:cNvPr id="245766" name="Picture 6" descr="Christ_of_Saint_John_of_the_Cross,_1951_by_Salvador_Dali"/>
          <p:cNvPicPr>
            <a:picLocks noChangeAspect="1" noChangeArrowheads="1"/>
          </p:cNvPicPr>
          <p:nvPr/>
        </p:nvPicPr>
        <p:blipFill>
          <a:blip r:embed="rId7" cstate="print"/>
          <a:srcRect/>
          <a:stretch>
            <a:fillRect/>
          </a:stretch>
        </p:blipFill>
        <p:spPr bwMode="auto">
          <a:xfrm>
            <a:off x="5219700" y="620713"/>
            <a:ext cx="2736850" cy="4752975"/>
          </a:xfrm>
          <a:prstGeom prst="rect">
            <a:avLst/>
          </a:prstGeom>
          <a:noFill/>
          <a:ln w="9525">
            <a:noFill/>
            <a:miter lim="800000"/>
            <a:headEnd/>
            <a:tailEnd/>
          </a:ln>
        </p:spPr>
      </p:pic>
      <p:sp>
        <p:nvSpPr>
          <p:cNvPr id="245768" name="WordArt 8"/>
          <p:cNvSpPr>
            <a:spLocks noChangeArrowheads="1" noChangeShapeType="1" noTextEdit="1"/>
          </p:cNvSpPr>
          <p:nvPr/>
        </p:nvSpPr>
        <p:spPr bwMode="auto">
          <a:xfrm rot="-1422888">
            <a:off x="2771775" y="3573463"/>
            <a:ext cx="6713538" cy="2454275"/>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rtl="0" fontAlgn="base">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4080000" scaled="1"/>
                </a:gradFill>
                <a:latin typeface="Impact"/>
                <a:ea typeface="+mn-ea"/>
                <a:cs typeface="Arial" pitchFamily="34" charset="0"/>
              </a:rPr>
              <a:t>LEAD OTHERS TO</a:t>
            </a:r>
          </a:p>
          <a:p>
            <a:pPr algn="ctr" rtl="0" fontAlgn="base">
              <a:spcBef>
                <a:spcPct val="0"/>
              </a:spcBef>
              <a:spcAft>
                <a:spcPct val="0"/>
              </a:spcAft>
            </a:pPr>
            <a:r>
              <a:rPr lang="en-US" sz="3600" kern="10">
                <a:ln w="9525">
                  <a:round/>
                  <a:headEnd/>
                  <a:tailEnd/>
                </a:ln>
                <a:gradFill rotWithShape="1">
                  <a:gsLst>
                    <a:gs pos="0">
                      <a:srgbClr val="707070"/>
                    </a:gs>
                    <a:gs pos="50000">
                      <a:srgbClr val="FFFFFF"/>
                    </a:gs>
                    <a:gs pos="100000">
                      <a:srgbClr val="707070"/>
                    </a:gs>
                  </a:gsLst>
                  <a:lin ang="4080000" scaled="1"/>
                </a:gradFill>
                <a:latin typeface="Impact"/>
                <a:ea typeface="+mn-ea"/>
                <a:cs typeface="Arial" pitchFamily="34" charset="0"/>
              </a:rPr>
              <a:t>HIS SAME EXPERIENCE</a:t>
            </a:r>
            <a:endParaRPr lang="en-GB" sz="3600" kern="10">
              <a:ln w="9525">
                <a:round/>
                <a:headEnd/>
                <a:tailEnd/>
              </a:ln>
              <a:gradFill rotWithShape="1">
                <a:gsLst>
                  <a:gs pos="0">
                    <a:srgbClr val="707070"/>
                  </a:gs>
                  <a:gs pos="50000">
                    <a:srgbClr val="FFFFFF"/>
                  </a:gs>
                  <a:gs pos="100000">
                    <a:srgbClr val="707070"/>
                  </a:gs>
                </a:gsLst>
                <a:lin ang="4080000" scaled="1"/>
              </a:gradFill>
              <a:latin typeface="Impact"/>
              <a:ea typeface="+mn-ea"/>
              <a:cs typeface="Arial" pitchFamily="34" charset="0"/>
            </a:endParaRPr>
          </a:p>
        </p:txBody>
      </p:sp>
      <p:pic>
        <p:nvPicPr>
          <p:cNvPr id="8" name="Picture 5"/>
          <p:cNvPicPr>
            <a:picLocks noChangeAspect="1" noChangeArrowheads="1"/>
          </p:cNvPicPr>
          <p:nvPr/>
        </p:nvPicPr>
        <p:blipFill>
          <a:blip r:embed="rId8" cstate="print"/>
          <a:srcRect t="2953"/>
          <a:stretch>
            <a:fillRect/>
          </a:stretch>
        </p:blipFill>
        <p:spPr bwMode="auto">
          <a:xfrm>
            <a:off x="7853363" y="5500688"/>
            <a:ext cx="1290637" cy="1357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diamond(in)">
                                      <p:cBhvr>
                                        <p:cTn id="7" dur="2000"/>
                                        <p:tgtEl>
                                          <p:spTgt spid="24576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68"/>
                                        </p:tgtEl>
                                        <p:attrNameLst>
                                          <p:attrName>style.visibility</p:attrName>
                                        </p:attrNameLst>
                                      </p:cBhvr>
                                      <p:to>
                                        <p:strVal val="visible"/>
                                      </p:to>
                                    </p:set>
                                    <p:animEffect transition="in" filter="dissolve">
                                      <p:cBhvr>
                                        <p:cTn id="12" dur="2000"/>
                                        <p:tgtEl>
                                          <p:spTgt spid="245768"/>
                                        </p:tgtEl>
                                      </p:cBhvr>
                                    </p:animEffect>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8"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2363788"/>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a:stretch>
            <a:fillRect/>
          </a:stretch>
        </p:blipFill>
        <p:spPr bwMode="auto">
          <a:xfrm>
            <a:off x="4286250" y="2928938"/>
            <a:ext cx="4381500" cy="3286125"/>
          </a:xfrm>
          <a:prstGeom prst="rect">
            <a:avLst/>
          </a:prstGeom>
          <a:noFill/>
          <a:ln w="9525">
            <a:noFill/>
            <a:miter lim="800000"/>
            <a:headEnd/>
            <a:tailEnd/>
          </a:ln>
        </p:spPr>
      </p:pic>
      <p:pic>
        <p:nvPicPr>
          <p:cNvPr id="16388" name="Picture 3"/>
          <p:cNvPicPr>
            <a:picLocks noChangeAspect="1" noChangeArrowheads="1"/>
          </p:cNvPicPr>
          <p:nvPr/>
        </p:nvPicPr>
        <p:blipFill>
          <a:blip r:embed="rId5" cstate="print"/>
          <a:srcRect t="2953"/>
          <a:stretch>
            <a:fillRect/>
          </a:stretch>
        </p:blipFill>
        <p:spPr bwMode="auto">
          <a:xfrm>
            <a:off x="500063" y="3143250"/>
            <a:ext cx="2921000" cy="3071813"/>
          </a:xfrm>
          <a:prstGeom prst="rect">
            <a:avLst/>
          </a:prstGeom>
          <a:noFill/>
          <a:ln w="9525">
            <a:noFill/>
            <a:miter lim="800000"/>
            <a:headEnd/>
            <a:tailEnd/>
          </a:ln>
        </p:spPr>
      </p:pic>
      <p:sp>
        <p:nvSpPr>
          <p:cNvPr id="6" name="Rectangle 5"/>
          <p:cNvSpPr/>
          <p:nvPr/>
        </p:nvSpPr>
        <p:spPr>
          <a:xfrm>
            <a:off x="4286248" y="3500438"/>
            <a:ext cx="4357718" cy="1892826"/>
          </a:xfrm>
          <a:prstGeom prst="rect">
            <a:avLst/>
          </a:prstGeom>
          <a:solidFill>
            <a:schemeClr val="tx1">
              <a:alpha val="53000"/>
            </a:schemeClr>
          </a:solidFill>
        </p:spPr>
        <p:txBody>
          <a:bodyPr wrap="square">
            <a:spAutoFit/>
          </a:bodyPr>
          <a:lstStyle/>
          <a:p>
            <a:pPr algn="ctr" rtl="0" fontAlgn="base">
              <a:spcBef>
                <a:spcPct val="0"/>
              </a:spcBef>
              <a:spcAft>
                <a:spcPct val="0"/>
              </a:spcAft>
            </a:pPr>
            <a:r>
              <a:rPr lang="it-IT" sz="2800" b="1" kern="1200" dirty="0">
                <a:solidFill>
                  <a:srgbClr val="3366FF">
                    <a:lumMod val="75000"/>
                  </a:srgbClr>
                </a:solidFill>
                <a:effectLst>
                  <a:outerShdw blurRad="38100" dist="38100" dir="2700000" algn="tl">
                    <a:srgbClr val="000000"/>
                  </a:outerShdw>
                </a:effectLst>
                <a:latin typeface="Arial" charset="0"/>
                <a:ea typeface="+mn-ea"/>
                <a:cs typeface="+mn-cs"/>
              </a:rPr>
              <a:t>GOD INSPIRES OTHERS TO JOIN THE PERSON IN LIVING THAT PARTICULAR GIFT</a:t>
            </a:r>
            <a:r>
              <a:rPr lang="it-IT" sz="2400" b="1" kern="1200" dirty="0">
                <a:solidFill>
                  <a:srgbClr val="3366FF">
                    <a:lumMod val="75000"/>
                  </a:srgbClr>
                </a:solidFill>
                <a:latin typeface="Arial" charset="0"/>
                <a:ea typeface="+mn-ea"/>
                <a:cs typeface="+mn-cs"/>
              </a:rPr>
              <a:t> </a:t>
            </a:r>
          </a:p>
          <a:p>
            <a:pPr algn="ctr" rtl="0" fontAlgn="base">
              <a:spcBef>
                <a:spcPct val="0"/>
              </a:spcBef>
              <a:spcAft>
                <a:spcPct val="0"/>
              </a:spcAft>
            </a:pPr>
            <a:endParaRPr lang="it-IT" sz="500" b="1" kern="1200" dirty="0">
              <a:solidFill>
                <a:srgbClr val="3366FF">
                  <a:lumMod val="75000"/>
                </a:srgbClr>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2363788"/>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a:stretch>
            <a:fillRect/>
          </a:stretch>
        </p:blipFill>
        <p:spPr bwMode="auto">
          <a:xfrm>
            <a:off x="4286250" y="2928938"/>
            <a:ext cx="4381500" cy="3286125"/>
          </a:xfrm>
          <a:prstGeom prst="rect">
            <a:avLst/>
          </a:prstGeom>
          <a:noFill/>
          <a:ln w="9525">
            <a:noFill/>
            <a:miter lim="800000"/>
            <a:headEnd/>
            <a:tailEnd/>
          </a:ln>
        </p:spPr>
      </p:pic>
      <p:pic>
        <p:nvPicPr>
          <p:cNvPr id="16388" name="Picture 3"/>
          <p:cNvPicPr>
            <a:picLocks noChangeAspect="1" noChangeArrowheads="1"/>
          </p:cNvPicPr>
          <p:nvPr/>
        </p:nvPicPr>
        <p:blipFill>
          <a:blip r:embed="rId5" cstate="print"/>
          <a:srcRect t="2953"/>
          <a:stretch>
            <a:fillRect/>
          </a:stretch>
        </p:blipFill>
        <p:spPr bwMode="auto">
          <a:xfrm>
            <a:off x="500063" y="3143250"/>
            <a:ext cx="2921000" cy="3071813"/>
          </a:xfrm>
          <a:prstGeom prst="rect">
            <a:avLst/>
          </a:prstGeom>
          <a:noFill/>
          <a:ln w="9525">
            <a:noFill/>
            <a:miter lim="800000"/>
            <a:headEnd/>
            <a:tailEnd/>
          </a:ln>
        </p:spPr>
      </p:pic>
      <p:sp>
        <p:nvSpPr>
          <p:cNvPr id="6" name="Rectangle 5"/>
          <p:cNvSpPr/>
          <p:nvPr/>
        </p:nvSpPr>
        <p:spPr>
          <a:xfrm>
            <a:off x="4286248" y="3429000"/>
            <a:ext cx="4357718" cy="2323713"/>
          </a:xfrm>
          <a:prstGeom prst="rect">
            <a:avLst/>
          </a:prstGeom>
          <a:solidFill>
            <a:schemeClr val="tx1">
              <a:alpha val="44000"/>
            </a:schemeClr>
          </a:solidFill>
        </p:spPr>
        <p:txBody>
          <a:bodyPr wrap="square">
            <a:spAutoFit/>
          </a:bodyPr>
          <a:lstStyle/>
          <a:p>
            <a:pPr algn="ctr" rtl="0"/>
            <a:r>
              <a:rPr lang="en-US" sz="3600" b="1" kern="1200" dirty="0" smtClean="0">
                <a:solidFill>
                  <a:srgbClr val="0066CC"/>
                </a:solidFill>
                <a:effectLst>
                  <a:outerShdw blurRad="38100" dist="38100" dir="2700000" algn="tl">
                    <a:srgbClr val="000000"/>
                  </a:outerShdw>
                </a:effectLst>
                <a:latin typeface="Verdana" pitchFamily="34" charset="0"/>
                <a:ea typeface="+mn-ea"/>
                <a:cs typeface="+mn-cs"/>
              </a:rPr>
              <a:t>INITIALLY PRIESTS, </a:t>
            </a:r>
          </a:p>
          <a:p>
            <a:pPr algn="ctr" rtl="0"/>
            <a:r>
              <a:rPr lang="en-US" sz="3600" b="1" kern="1200" dirty="0" smtClean="0">
                <a:solidFill>
                  <a:srgbClr val="0066CC"/>
                </a:solidFill>
                <a:effectLst>
                  <a:outerShdw blurRad="38100" dist="38100" dir="2700000" algn="tl">
                    <a:srgbClr val="000000"/>
                  </a:outerShdw>
                </a:effectLst>
                <a:latin typeface="Verdana" pitchFamily="34" charset="0"/>
                <a:ea typeface="+mn-ea"/>
                <a:cs typeface="+mn-cs"/>
              </a:rPr>
              <a:t>THEN BROTHERS</a:t>
            </a:r>
            <a:r>
              <a:rPr lang="en-US" sz="2800" b="1" kern="1200" dirty="0">
                <a:solidFill>
                  <a:srgbClr val="0066CC"/>
                </a:solidFill>
                <a:effectLst>
                  <a:outerShdw blurRad="38100" dist="38100" dir="2700000" algn="tl">
                    <a:srgbClr val="000000"/>
                  </a:outerShdw>
                </a:effectLst>
                <a:latin typeface="Verdana" pitchFamily="34" charset="0"/>
                <a:ea typeface="+mn-ea"/>
                <a:cs typeface="+mn-cs"/>
              </a:rPr>
              <a:t/>
            </a:r>
            <a:br>
              <a:rPr lang="en-US" sz="2800" b="1" kern="1200" dirty="0">
                <a:solidFill>
                  <a:srgbClr val="0066CC"/>
                </a:solidFill>
                <a:effectLst>
                  <a:outerShdw blurRad="38100" dist="38100" dir="2700000" algn="tl">
                    <a:srgbClr val="000000"/>
                  </a:outerShdw>
                </a:effectLst>
                <a:latin typeface="Verdana" pitchFamily="34" charset="0"/>
                <a:ea typeface="+mn-ea"/>
                <a:cs typeface="+mn-cs"/>
              </a:rPr>
            </a:br>
            <a:endParaRPr lang="it-IT" sz="100" b="1" kern="1200" dirty="0">
              <a:solidFill>
                <a:srgbClr val="66CCFF">
                  <a:lumMod val="75000"/>
                </a:srgbClr>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2363788"/>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a:stretch>
            <a:fillRect/>
          </a:stretch>
        </p:blipFill>
        <p:spPr bwMode="auto">
          <a:xfrm>
            <a:off x="4286250" y="2928938"/>
            <a:ext cx="4381500" cy="3286125"/>
          </a:xfrm>
          <a:prstGeom prst="rect">
            <a:avLst/>
          </a:prstGeom>
          <a:noFill/>
          <a:ln w="9525">
            <a:noFill/>
            <a:miter lim="800000"/>
            <a:headEnd/>
            <a:tailEnd/>
          </a:ln>
        </p:spPr>
      </p:pic>
      <p:pic>
        <p:nvPicPr>
          <p:cNvPr id="16388" name="Picture 3"/>
          <p:cNvPicPr>
            <a:picLocks noChangeAspect="1" noChangeArrowheads="1"/>
          </p:cNvPicPr>
          <p:nvPr/>
        </p:nvPicPr>
        <p:blipFill>
          <a:blip r:embed="rId5" cstate="print"/>
          <a:srcRect t="2953"/>
          <a:stretch>
            <a:fillRect/>
          </a:stretch>
        </p:blipFill>
        <p:spPr bwMode="auto">
          <a:xfrm>
            <a:off x="500063" y="3143250"/>
            <a:ext cx="2921000" cy="3071813"/>
          </a:xfrm>
          <a:prstGeom prst="rect">
            <a:avLst/>
          </a:prstGeom>
          <a:noFill/>
          <a:ln w="9525">
            <a:noFill/>
            <a:miter lim="800000"/>
            <a:headEnd/>
            <a:tailEnd/>
          </a:ln>
        </p:spPr>
      </p:pic>
      <p:sp>
        <p:nvSpPr>
          <p:cNvPr id="6" name="Rectangle 5"/>
          <p:cNvSpPr/>
          <p:nvPr/>
        </p:nvSpPr>
        <p:spPr>
          <a:xfrm>
            <a:off x="4286248" y="3357562"/>
            <a:ext cx="4357718" cy="2231380"/>
          </a:xfrm>
          <a:prstGeom prst="rect">
            <a:avLst/>
          </a:prstGeom>
          <a:solidFill>
            <a:schemeClr val="tx1">
              <a:alpha val="93000"/>
            </a:schemeClr>
          </a:solidFill>
        </p:spPr>
        <p:txBody>
          <a:bodyPr wrap="square">
            <a:spAutoFit/>
          </a:bodyPr>
          <a:lstStyle/>
          <a:p>
            <a:pPr algn="ctr"/>
            <a:r>
              <a:rPr lang="en-US" sz="2400" b="1" dirty="0">
                <a:solidFill>
                  <a:srgbClr val="0066CC"/>
                </a:solidFill>
                <a:effectLst>
                  <a:outerShdw blurRad="38100" dist="38100" dir="2700000" algn="tl">
                    <a:srgbClr val="000000"/>
                  </a:outerShdw>
                </a:effectLst>
                <a:latin typeface="Verdana" pitchFamily="34" charset="0"/>
              </a:rPr>
              <a:t>“The charism of Saint Eugene de Mazenod is a gift of the Spirit to the Church, and it radiates throughout the world.” </a:t>
            </a:r>
          </a:p>
          <a:p>
            <a:pPr algn="r"/>
            <a:r>
              <a:rPr lang="en-US" sz="1600" dirty="0">
                <a:solidFill>
                  <a:srgbClr val="0066CC"/>
                </a:solidFill>
                <a:effectLst>
                  <a:outerShdw blurRad="38100" dist="38100" dir="2700000" algn="tl">
                    <a:srgbClr val="000000"/>
                  </a:outerShdw>
                </a:effectLst>
                <a:latin typeface="Verdana" pitchFamily="34" charset="0"/>
              </a:rPr>
              <a:t>R 41b. </a:t>
            </a:r>
            <a:r>
              <a:rPr lang="en-US" sz="2800" b="1" kern="1200" dirty="0">
                <a:solidFill>
                  <a:srgbClr val="0066CC"/>
                </a:solidFill>
                <a:effectLst>
                  <a:outerShdw blurRad="38100" dist="38100" dir="2700000" algn="tl">
                    <a:srgbClr val="000000"/>
                  </a:outerShdw>
                </a:effectLst>
                <a:latin typeface="Verdana" pitchFamily="34" charset="0"/>
                <a:ea typeface="+mn-ea"/>
                <a:cs typeface="+mn-cs"/>
              </a:rPr>
              <a:t/>
            </a:r>
            <a:br>
              <a:rPr lang="en-US" sz="2800" b="1" kern="1200" dirty="0">
                <a:solidFill>
                  <a:srgbClr val="0066CC"/>
                </a:solidFill>
                <a:effectLst>
                  <a:outerShdw blurRad="38100" dist="38100" dir="2700000" algn="tl">
                    <a:srgbClr val="000000"/>
                  </a:outerShdw>
                </a:effectLst>
                <a:latin typeface="Verdana" pitchFamily="34" charset="0"/>
                <a:ea typeface="+mn-ea"/>
                <a:cs typeface="+mn-cs"/>
              </a:rPr>
            </a:br>
            <a:endParaRPr lang="it-IT" sz="100" b="1" kern="1200" dirty="0">
              <a:solidFill>
                <a:srgbClr val="66CCFF">
                  <a:lumMod val="75000"/>
                </a:srgbClr>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2363788"/>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a:stretch>
            <a:fillRect/>
          </a:stretch>
        </p:blipFill>
        <p:spPr bwMode="auto">
          <a:xfrm>
            <a:off x="4286250" y="2928938"/>
            <a:ext cx="4381500" cy="3286125"/>
          </a:xfrm>
          <a:prstGeom prst="rect">
            <a:avLst/>
          </a:prstGeom>
          <a:noFill/>
          <a:ln w="9525">
            <a:noFill/>
            <a:miter lim="800000"/>
            <a:headEnd/>
            <a:tailEnd/>
          </a:ln>
        </p:spPr>
      </p:pic>
      <p:pic>
        <p:nvPicPr>
          <p:cNvPr id="16388" name="Picture 3"/>
          <p:cNvPicPr>
            <a:picLocks noChangeAspect="1" noChangeArrowheads="1"/>
          </p:cNvPicPr>
          <p:nvPr/>
        </p:nvPicPr>
        <p:blipFill>
          <a:blip r:embed="rId5" cstate="print"/>
          <a:srcRect t="2953"/>
          <a:stretch>
            <a:fillRect/>
          </a:stretch>
        </p:blipFill>
        <p:spPr bwMode="auto">
          <a:xfrm>
            <a:off x="500063" y="3143250"/>
            <a:ext cx="2921000" cy="3071813"/>
          </a:xfrm>
          <a:prstGeom prst="rect">
            <a:avLst/>
          </a:prstGeom>
          <a:noFill/>
          <a:ln w="9525">
            <a:noFill/>
            <a:miter lim="800000"/>
            <a:headEnd/>
            <a:tailEnd/>
          </a:ln>
        </p:spPr>
      </p:pic>
      <p:sp>
        <p:nvSpPr>
          <p:cNvPr id="6" name="Rectangle 5"/>
          <p:cNvSpPr/>
          <p:nvPr/>
        </p:nvSpPr>
        <p:spPr>
          <a:xfrm>
            <a:off x="4286248" y="3000372"/>
            <a:ext cx="4357718" cy="3308598"/>
          </a:xfrm>
          <a:prstGeom prst="rect">
            <a:avLst/>
          </a:prstGeom>
          <a:solidFill>
            <a:schemeClr val="tx1">
              <a:alpha val="93000"/>
            </a:schemeClr>
          </a:solidFill>
        </p:spPr>
        <p:txBody>
          <a:bodyPr wrap="square">
            <a:spAutoFit/>
          </a:bodyPr>
          <a:lstStyle/>
          <a:p>
            <a:pPr algn="ctr"/>
            <a:r>
              <a:rPr lang="en-US" sz="2400" b="1" dirty="0" smtClean="0">
                <a:solidFill>
                  <a:srgbClr val="0066CC"/>
                </a:solidFill>
                <a:effectLst>
                  <a:outerShdw blurRad="38100" dist="38100" dir="2700000" algn="tl">
                    <a:srgbClr val="000000"/>
                  </a:outerShdw>
                </a:effectLst>
                <a:latin typeface="Verdana" pitchFamily="34" charset="0"/>
              </a:rPr>
              <a:t>Lay people recognize that they are called to share in the charism according to their state of life, and to live it in ways that vary according to milieu and cultures. </a:t>
            </a:r>
          </a:p>
          <a:p>
            <a:pPr algn="r"/>
            <a:r>
              <a:rPr lang="en-US" sz="1600" dirty="0" smtClean="0">
                <a:solidFill>
                  <a:srgbClr val="0066CC"/>
                </a:solidFill>
                <a:effectLst>
                  <a:outerShdw blurRad="38100" dist="38100" dir="2700000" algn="tl">
                    <a:srgbClr val="000000"/>
                  </a:outerShdw>
                </a:effectLst>
                <a:latin typeface="Verdana" pitchFamily="34" charset="0"/>
              </a:rPr>
              <a:t>R </a:t>
            </a:r>
            <a:r>
              <a:rPr lang="en-US" sz="1600" dirty="0">
                <a:solidFill>
                  <a:srgbClr val="0066CC"/>
                </a:solidFill>
                <a:effectLst>
                  <a:outerShdw blurRad="38100" dist="38100" dir="2700000" algn="tl">
                    <a:srgbClr val="000000"/>
                  </a:outerShdw>
                </a:effectLst>
                <a:latin typeface="Verdana" pitchFamily="34" charset="0"/>
              </a:rPr>
              <a:t>41b. </a:t>
            </a:r>
            <a:r>
              <a:rPr lang="en-US" sz="2800" b="1" kern="1200" dirty="0">
                <a:solidFill>
                  <a:srgbClr val="0066CC"/>
                </a:solidFill>
                <a:effectLst>
                  <a:outerShdw blurRad="38100" dist="38100" dir="2700000" algn="tl">
                    <a:srgbClr val="000000"/>
                  </a:outerShdw>
                </a:effectLst>
                <a:latin typeface="Verdana" pitchFamily="34" charset="0"/>
                <a:ea typeface="+mn-ea"/>
                <a:cs typeface="+mn-cs"/>
              </a:rPr>
              <a:t/>
            </a:r>
            <a:br>
              <a:rPr lang="en-US" sz="2800" b="1" kern="1200" dirty="0">
                <a:solidFill>
                  <a:srgbClr val="0066CC"/>
                </a:solidFill>
                <a:effectLst>
                  <a:outerShdw blurRad="38100" dist="38100" dir="2700000" algn="tl">
                    <a:srgbClr val="000000"/>
                  </a:outerShdw>
                </a:effectLst>
                <a:latin typeface="Verdana" pitchFamily="34" charset="0"/>
                <a:ea typeface="+mn-ea"/>
                <a:cs typeface="+mn-cs"/>
              </a:rPr>
            </a:br>
            <a:endParaRPr lang="it-IT" sz="100" b="1" kern="1200" dirty="0">
              <a:solidFill>
                <a:srgbClr val="66CCFF">
                  <a:lumMod val="75000"/>
                </a:srgbClr>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img512.imageshack.us/img512/1341/img9723zb7.jpg"/>
          <p:cNvPicPr>
            <a:picLocks noChangeAspect="1" noChangeArrowheads="1"/>
          </p:cNvPicPr>
          <p:nvPr/>
        </p:nvPicPr>
        <p:blipFill>
          <a:blip r:embed="rId3" cstate="print"/>
          <a:srcRect/>
          <a:stretch>
            <a:fillRect/>
          </a:stretch>
        </p:blipFill>
        <p:spPr bwMode="auto">
          <a:xfrm>
            <a:off x="1" y="-136525"/>
            <a:ext cx="9382420" cy="7351739"/>
          </a:xfrm>
          <a:prstGeom prst="rect">
            <a:avLst/>
          </a:prstGeom>
          <a:noFill/>
        </p:spPr>
      </p:pic>
      <p:sp>
        <p:nvSpPr>
          <p:cNvPr id="3" name="Rectangle 2"/>
          <p:cNvSpPr/>
          <p:nvPr/>
        </p:nvSpPr>
        <p:spPr>
          <a:xfrm rot="20573837">
            <a:off x="523614" y="1173002"/>
            <a:ext cx="6831869" cy="923330"/>
          </a:xfrm>
          <a:prstGeom prst="rect">
            <a:avLst/>
          </a:prstGeom>
          <a:noFill/>
        </p:spPr>
        <p:txBody>
          <a:bodyPr wrap="square" lIns="91440" tIns="45720" rIns="91440" bIns="45720">
            <a:spAutoFit/>
          </a:bodyPr>
          <a:lstStyle/>
          <a:p>
            <a:pPr algn="ctr" rtl="0"/>
            <a:r>
              <a:rPr lang="fr-FR" sz="54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IN TUNE </a:t>
            </a:r>
            <a:r>
              <a:rPr lang="fr-FR" sz="5400" kern="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WITH</a:t>
            </a:r>
            <a:r>
              <a:rPr lang="fr-FR" sz="54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 EUGENE</a:t>
            </a:r>
            <a:endParaRPr lang="fr-FR" sz="54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endParaRPr>
          </a:p>
        </p:txBody>
      </p:sp>
      <p:sp>
        <p:nvSpPr>
          <p:cNvPr id="4" name="ZoneTexte 3"/>
          <p:cNvSpPr txBox="1"/>
          <p:nvPr/>
        </p:nvSpPr>
        <p:spPr>
          <a:xfrm>
            <a:off x="214282" y="5429264"/>
            <a:ext cx="3143272" cy="1200329"/>
          </a:xfrm>
          <a:prstGeom prst="rect">
            <a:avLst/>
          </a:prstGeom>
          <a:noFill/>
        </p:spPr>
        <p:txBody>
          <a:bodyPr wrap="square" rtlCol="0">
            <a:spAutoFit/>
          </a:bodyPr>
          <a:lstStyle/>
          <a:p>
            <a:pPr algn="ctr" rtl="0"/>
            <a:r>
              <a:rPr lang="en-US" sz="2400" b="1" kern="1200" dirty="0" smtClean="0">
                <a:solidFill>
                  <a:prstClr val="white"/>
                </a:solidFill>
                <a:effectLst>
                  <a:outerShdw blurRad="38100" dist="38100" dir="2700000" algn="tl">
                    <a:srgbClr val="000000"/>
                  </a:outerShdw>
                </a:effectLst>
                <a:latin typeface="Verdana" pitchFamily="34" charset="0"/>
                <a:ea typeface="+mn-ea"/>
                <a:cs typeface="+mn-cs"/>
              </a:rPr>
              <a:t>How did Eugene see us living his charism? </a:t>
            </a:r>
            <a:endParaRPr lang="en-GB" sz="2400" kern="1200" dirty="0">
              <a:solidFill>
                <a:prstClr val="black"/>
              </a:solidFill>
              <a:latin typeface="Calibri"/>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img512.imageshack.us/img512/1341/img9723zb7.jpg"/>
          <p:cNvPicPr>
            <a:picLocks noChangeAspect="1" noChangeArrowheads="1"/>
          </p:cNvPicPr>
          <p:nvPr/>
        </p:nvPicPr>
        <p:blipFill>
          <a:blip r:embed="rId3" cstate="print"/>
          <a:srcRect/>
          <a:stretch>
            <a:fillRect/>
          </a:stretch>
        </p:blipFill>
        <p:spPr bwMode="auto">
          <a:xfrm>
            <a:off x="1" y="-136525"/>
            <a:ext cx="9382420" cy="7351739"/>
          </a:xfrm>
          <a:prstGeom prst="rect">
            <a:avLst/>
          </a:prstGeom>
          <a:noFill/>
        </p:spPr>
      </p:pic>
      <p:sp>
        <p:nvSpPr>
          <p:cNvPr id="3" name="Rectangle 2"/>
          <p:cNvSpPr/>
          <p:nvPr/>
        </p:nvSpPr>
        <p:spPr>
          <a:xfrm rot="20573837">
            <a:off x="523614" y="1173002"/>
            <a:ext cx="6831869" cy="923330"/>
          </a:xfrm>
          <a:prstGeom prst="rect">
            <a:avLst/>
          </a:prstGeom>
          <a:noFill/>
        </p:spPr>
        <p:txBody>
          <a:bodyPr wrap="square" lIns="91440" tIns="45720" rIns="91440" bIns="45720">
            <a:spAutoFit/>
          </a:bodyPr>
          <a:lstStyle/>
          <a:p>
            <a:pPr algn="ctr" rtl="0"/>
            <a:r>
              <a:rPr lang="fr-FR" sz="54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IN TUNE </a:t>
            </a:r>
            <a:r>
              <a:rPr lang="fr-FR" sz="5400" kern="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WITH</a:t>
            </a:r>
            <a:r>
              <a:rPr lang="fr-FR" sz="54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 EUGENE</a:t>
            </a:r>
            <a:endParaRPr lang="fr-FR" sz="54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endParaRPr>
          </a:p>
        </p:txBody>
      </p:sp>
      <p:sp>
        <p:nvSpPr>
          <p:cNvPr id="4" name="ZoneTexte 3"/>
          <p:cNvSpPr txBox="1"/>
          <p:nvPr/>
        </p:nvSpPr>
        <p:spPr>
          <a:xfrm>
            <a:off x="214282" y="5429264"/>
            <a:ext cx="3143272" cy="1200329"/>
          </a:xfrm>
          <a:prstGeom prst="rect">
            <a:avLst/>
          </a:prstGeom>
          <a:noFill/>
        </p:spPr>
        <p:txBody>
          <a:bodyPr wrap="square" rtlCol="0">
            <a:spAutoFit/>
          </a:bodyPr>
          <a:lstStyle/>
          <a:p>
            <a:pPr algn="ctr" rtl="0"/>
            <a:r>
              <a:rPr lang="en-US" sz="2400" b="1" kern="1200" dirty="0" smtClean="0">
                <a:solidFill>
                  <a:prstClr val="white"/>
                </a:solidFill>
                <a:effectLst>
                  <a:outerShdw blurRad="38100" dist="38100" dir="2700000" algn="tl">
                    <a:srgbClr val="000000"/>
                  </a:outerShdw>
                </a:effectLst>
                <a:latin typeface="Verdana" pitchFamily="34" charset="0"/>
                <a:ea typeface="+mn-ea"/>
                <a:cs typeface="+mn-cs"/>
              </a:rPr>
              <a:t>What does it mean to be Oblate?</a:t>
            </a:r>
            <a:endParaRPr lang="en-GB" sz="2400" kern="1200" dirty="0">
              <a:solidFill>
                <a:prstClr val="black"/>
              </a:solidFill>
              <a:latin typeface="Calibri"/>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243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402438" name="WordArt 6"/>
          <p:cNvSpPr>
            <a:spLocks noChangeArrowheads="1" noChangeShapeType="1" noTextEdit="1"/>
          </p:cNvSpPr>
          <p:nvPr/>
        </p:nvSpPr>
        <p:spPr bwMode="auto">
          <a:xfrm>
            <a:off x="1763713" y="0"/>
            <a:ext cx="6086475" cy="1295400"/>
          </a:xfrm>
          <a:prstGeom prst="rect">
            <a:avLst/>
          </a:prstGeom>
        </p:spPr>
        <p:txBody>
          <a:bodyPr wrap="none" fromWordArt="1">
            <a:prstTxWarp prst="textPlain">
              <a:avLst>
                <a:gd name="adj" fmla="val 50000"/>
              </a:avLst>
            </a:prstTxWarp>
          </a:bodyPr>
          <a:lstStyle/>
          <a:p>
            <a:pPr algn="ctr" rtl="0"/>
            <a:r>
              <a:rPr lang="fr-FR" sz="3600" kern="10" dirty="0" err="1">
                <a:ln w="12700">
                  <a:solidFill>
                    <a:srgbClr val="000000"/>
                  </a:solidFill>
                  <a:round/>
                  <a:headEnd/>
                  <a:tailEnd/>
                </a:ln>
                <a:solidFill>
                  <a:prstClr val="white"/>
                </a:solidFill>
                <a:latin typeface="Arial Black"/>
                <a:ea typeface="+mn-ea"/>
                <a:cs typeface="+mn-cs"/>
              </a:rPr>
              <a:t>evangelizare</a:t>
            </a:r>
            <a:r>
              <a:rPr lang="fr-FR" sz="3600" kern="10" dirty="0">
                <a:ln w="12700">
                  <a:solidFill>
                    <a:srgbClr val="000000"/>
                  </a:solidFill>
                  <a:round/>
                  <a:headEnd/>
                  <a:tailEnd/>
                </a:ln>
                <a:solidFill>
                  <a:prstClr val="white"/>
                </a:solidFill>
                <a:latin typeface="Arial Black"/>
                <a:ea typeface="+mn-ea"/>
                <a:cs typeface="+mn-cs"/>
              </a:rPr>
              <a:t> </a:t>
            </a:r>
            <a:r>
              <a:rPr lang="fr-FR" sz="3600" kern="10" dirty="0" err="1">
                <a:ln w="12700">
                  <a:solidFill>
                    <a:srgbClr val="000000"/>
                  </a:solidFill>
                  <a:round/>
                  <a:headEnd/>
                  <a:tailEnd/>
                </a:ln>
                <a:solidFill>
                  <a:prstClr val="white"/>
                </a:solidFill>
                <a:latin typeface="Arial Black"/>
                <a:ea typeface="+mn-ea"/>
                <a:cs typeface="+mn-cs"/>
              </a:rPr>
              <a:t>pauperibus</a:t>
            </a:r>
            <a:endParaRPr lang="fr-FR" sz="3600" kern="10" dirty="0">
              <a:ln w="12700">
                <a:solidFill>
                  <a:srgbClr val="000000"/>
                </a:solidFill>
                <a:round/>
                <a:headEnd/>
                <a:tailEnd/>
              </a:ln>
              <a:solidFill>
                <a:prstClr val="white"/>
              </a:solidFill>
              <a:latin typeface="Arial Black"/>
              <a:ea typeface="+mn-ea"/>
              <a:cs typeface="+mn-cs"/>
            </a:endParaRPr>
          </a:p>
          <a:p>
            <a:pPr algn="ctr" rtl="0"/>
            <a:r>
              <a:rPr lang="fr-FR" sz="3600" kern="10" dirty="0" err="1">
                <a:ln w="12700">
                  <a:solidFill>
                    <a:srgbClr val="000000"/>
                  </a:solidFill>
                  <a:round/>
                  <a:headEnd/>
                  <a:tailEnd/>
                </a:ln>
                <a:solidFill>
                  <a:prstClr val="white"/>
                </a:solidFill>
                <a:latin typeface="Arial Black"/>
                <a:ea typeface="+mn-ea"/>
                <a:cs typeface="+mn-cs"/>
              </a:rPr>
              <a:t>misit</a:t>
            </a:r>
            <a:r>
              <a:rPr lang="fr-FR" sz="3600" kern="10" dirty="0">
                <a:ln w="12700">
                  <a:solidFill>
                    <a:srgbClr val="000000"/>
                  </a:solidFill>
                  <a:round/>
                  <a:headEnd/>
                  <a:tailEnd/>
                </a:ln>
                <a:solidFill>
                  <a:prstClr val="white"/>
                </a:solidFill>
                <a:latin typeface="Arial Black"/>
                <a:ea typeface="+mn-ea"/>
                <a:cs typeface="+mn-cs"/>
              </a:rPr>
              <a:t> me</a:t>
            </a:r>
          </a:p>
        </p:txBody>
      </p:sp>
      <p:sp>
        <p:nvSpPr>
          <p:cNvPr id="4" name="Rectangle 3"/>
          <p:cNvSpPr/>
          <p:nvPr/>
        </p:nvSpPr>
        <p:spPr>
          <a:xfrm>
            <a:off x="0" y="6000768"/>
            <a:ext cx="9144000" cy="830997"/>
          </a:xfrm>
          <a:prstGeom prst="rect">
            <a:avLst/>
          </a:prstGeom>
          <a:solidFill>
            <a:schemeClr val="bg1">
              <a:alpha val="87000"/>
            </a:schemeClr>
          </a:solidFill>
        </p:spPr>
        <p:txBody>
          <a:bodyPr wrap="square">
            <a:spAutoFit/>
          </a:bodyPr>
          <a:lstStyle/>
          <a:p>
            <a:pPr algn="ctr" rtl="0" fontAlgn="base">
              <a:spcBef>
                <a:spcPct val="0"/>
              </a:spcBef>
              <a:spcAft>
                <a:spcPct val="0"/>
              </a:spcAft>
            </a:pPr>
            <a:r>
              <a:rPr lang="en-GB" sz="2400" b="1" kern="1200" dirty="0">
                <a:solidFill>
                  <a:srgbClr val="00B0F0"/>
                </a:solidFill>
                <a:effectLst>
                  <a:outerShdw blurRad="38100" dist="38100" dir="2700000" algn="tl">
                    <a:srgbClr val="000000"/>
                  </a:outerShdw>
                </a:effectLst>
                <a:latin typeface="Arial" charset="0"/>
                <a:ea typeface="+mn-ea"/>
                <a:cs typeface="Arial" charset="0"/>
              </a:rPr>
              <a:t>The very charism of the Founders appears as an “experience of the Spirit,” transmitted to their disciples </a:t>
            </a:r>
            <a:endParaRPr lang="en-GB" sz="1600" kern="1200" dirty="0">
              <a:solidFill>
                <a:srgbClr val="00B0F0"/>
              </a:solidFill>
              <a:latin typeface="Calibri"/>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img512.imageshack.us/img512/1341/img9723zb7.jpg"/>
          <p:cNvPicPr>
            <a:picLocks noChangeAspect="1" noChangeArrowheads="1"/>
          </p:cNvPicPr>
          <p:nvPr/>
        </p:nvPicPr>
        <p:blipFill>
          <a:blip r:embed="rId3" cstate="print"/>
          <a:srcRect/>
          <a:stretch>
            <a:fillRect/>
          </a:stretch>
        </p:blipFill>
        <p:spPr bwMode="auto">
          <a:xfrm>
            <a:off x="1" y="-136525"/>
            <a:ext cx="9382420" cy="7351739"/>
          </a:xfrm>
          <a:prstGeom prst="rect">
            <a:avLst/>
          </a:prstGeom>
          <a:noFill/>
        </p:spPr>
      </p:pic>
      <p:sp>
        <p:nvSpPr>
          <p:cNvPr id="3" name="Rectangle 2"/>
          <p:cNvSpPr/>
          <p:nvPr/>
        </p:nvSpPr>
        <p:spPr>
          <a:xfrm rot="20573837">
            <a:off x="300021" y="2261000"/>
            <a:ext cx="8802731" cy="1569660"/>
          </a:xfrm>
          <a:prstGeom prst="rect">
            <a:avLst/>
          </a:prstGeom>
          <a:noFill/>
        </p:spPr>
        <p:txBody>
          <a:bodyPr wrap="square" lIns="91440" tIns="45720" rIns="91440" bIns="45720">
            <a:spAutoFit/>
          </a:bodyPr>
          <a:lstStyle/>
          <a:p>
            <a:pPr algn="ctr" rtl="0"/>
            <a:r>
              <a:rPr lang="fr-FR" sz="48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THE ESSENTIAL CONDITIONS FOR</a:t>
            </a:r>
          </a:p>
          <a:p>
            <a:pPr algn="ctr" rtl="0"/>
            <a:r>
              <a:rPr lang="fr-FR" sz="4800" kern="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BEING</a:t>
            </a:r>
            <a:r>
              <a:rPr lang="fr-FR" sz="48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rPr>
              <a:t> AN OBLATE</a:t>
            </a:r>
            <a:endParaRPr lang="fr-FR" sz="48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cs typeface="+mn-cs"/>
            </a:endParaRPr>
          </a:p>
        </p:txBody>
      </p:sp>
      <p:sp>
        <p:nvSpPr>
          <p:cNvPr id="4" name="ZoneTexte 3"/>
          <p:cNvSpPr txBox="1"/>
          <p:nvPr/>
        </p:nvSpPr>
        <p:spPr>
          <a:xfrm>
            <a:off x="5143472" y="5288340"/>
            <a:ext cx="4000528" cy="1569660"/>
          </a:xfrm>
          <a:prstGeom prst="rect">
            <a:avLst/>
          </a:prstGeom>
          <a:noFill/>
        </p:spPr>
        <p:txBody>
          <a:bodyPr wrap="square" rtlCol="0">
            <a:spAutoFit/>
          </a:bodyPr>
          <a:lstStyle/>
          <a:p>
            <a:pPr algn="ctr" rtl="0"/>
            <a:r>
              <a:rPr lang="en-US" sz="2400" b="1" kern="1200" dirty="0" smtClean="0">
                <a:solidFill>
                  <a:prstClr val="white"/>
                </a:solidFill>
                <a:effectLst>
                  <a:outerShdw blurRad="38100" dist="38100" dir="2700000" algn="tl">
                    <a:srgbClr val="000000"/>
                  </a:outerShdw>
                </a:effectLst>
                <a:latin typeface="Verdana" pitchFamily="34" charset="0"/>
                <a:ea typeface="+mn-ea"/>
                <a:cs typeface="+mn-cs"/>
              </a:rPr>
              <a:t>3/ Mission to the most abandoned: </a:t>
            </a:r>
          </a:p>
          <a:p>
            <a:pPr algn="ctr" rtl="0"/>
            <a:r>
              <a:rPr lang="en-US" sz="2400" b="1" dirty="0" smtClean="0">
                <a:solidFill>
                  <a:prstClr val="white"/>
                </a:solidFill>
                <a:effectLst>
                  <a:outerShdw blurRad="38100" dist="38100" dir="2700000" algn="tl">
                    <a:srgbClr val="000000"/>
                  </a:outerShdw>
                </a:effectLst>
                <a:latin typeface="Verdana" pitchFamily="34" charset="0"/>
              </a:rPr>
              <a:t>lead them to the same experience</a:t>
            </a:r>
            <a:endParaRPr lang="en-US" sz="2400" b="1" kern="1200" dirty="0" smtClean="0">
              <a:solidFill>
                <a:prstClr val="white"/>
              </a:solidFill>
              <a:effectLst>
                <a:outerShdw blurRad="38100" dist="38100" dir="2700000" algn="tl">
                  <a:srgbClr val="000000"/>
                </a:outerShdw>
              </a:effectLst>
              <a:latin typeface="Verdana" pitchFamily="34" charset="0"/>
              <a:ea typeface="+mn-ea"/>
              <a:cs typeface="+mn-cs"/>
            </a:endParaRPr>
          </a:p>
        </p:txBody>
      </p:sp>
      <p:sp>
        <p:nvSpPr>
          <p:cNvPr id="6" name="ZoneTexte 5"/>
          <p:cNvSpPr txBox="1"/>
          <p:nvPr/>
        </p:nvSpPr>
        <p:spPr>
          <a:xfrm>
            <a:off x="642910" y="5500702"/>
            <a:ext cx="2786082" cy="1477328"/>
          </a:xfrm>
          <a:prstGeom prst="rect">
            <a:avLst/>
          </a:prstGeom>
          <a:noFill/>
        </p:spPr>
        <p:txBody>
          <a:bodyPr wrap="square" rtlCol="0">
            <a:spAutoFit/>
          </a:bodyPr>
          <a:lstStyle/>
          <a:p>
            <a:pPr lvl="0" algn="just"/>
            <a:r>
              <a:rPr lang="en-US" sz="2400" b="1" dirty="0" smtClean="0">
                <a:solidFill>
                  <a:prstClr val="white"/>
                </a:solidFill>
                <a:effectLst>
                  <a:outerShdw blurRad="38100" dist="38100" dir="2700000" algn="tl">
                    <a:srgbClr val="000000"/>
                  </a:outerShdw>
                </a:effectLst>
                <a:latin typeface="Verdana" pitchFamily="34" charset="0"/>
              </a:rPr>
              <a:t>2/ Form part of an apostolic community</a:t>
            </a:r>
            <a:endParaRPr lang="en-GB" sz="2400" dirty="0" smtClean="0">
              <a:solidFill>
                <a:prstClr val="black"/>
              </a:solidFill>
            </a:endParaRPr>
          </a:p>
          <a:p>
            <a:endParaRPr lang="en-GB" dirty="0"/>
          </a:p>
        </p:txBody>
      </p:sp>
      <p:sp>
        <p:nvSpPr>
          <p:cNvPr id="7" name="ZoneTexte 6"/>
          <p:cNvSpPr txBox="1"/>
          <p:nvPr/>
        </p:nvSpPr>
        <p:spPr>
          <a:xfrm>
            <a:off x="214282" y="0"/>
            <a:ext cx="3000396" cy="2954655"/>
          </a:xfrm>
          <a:prstGeom prst="rect">
            <a:avLst/>
          </a:prstGeom>
          <a:noFill/>
        </p:spPr>
        <p:txBody>
          <a:bodyPr wrap="square" rtlCol="0">
            <a:spAutoFit/>
          </a:bodyPr>
          <a:lstStyle/>
          <a:p>
            <a:pPr lvl="0" algn="ctr"/>
            <a:r>
              <a:rPr lang="en-US" sz="2400" b="1" dirty="0" smtClean="0">
                <a:solidFill>
                  <a:prstClr val="white"/>
                </a:solidFill>
                <a:effectLst>
                  <a:outerShdw blurRad="38100" dist="38100" dir="2700000" algn="tl">
                    <a:srgbClr val="000000"/>
                  </a:outerShdw>
                </a:effectLst>
                <a:latin typeface="Verdana" pitchFamily="34" charset="0"/>
              </a:rPr>
              <a:t>1/    Personal relationship with Jesus Christ:</a:t>
            </a:r>
          </a:p>
          <a:p>
            <a:pPr lvl="0" algn="ctr"/>
            <a:r>
              <a:rPr lang="en-US" sz="2400" b="1" dirty="0" smtClean="0">
                <a:solidFill>
                  <a:prstClr val="white"/>
                </a:solidFill>
                <a:effectLst>
                  <a:outerShdw blurRad="38100" dist="38100" dir="2700000" algn="tl">
                    <a:srgbClr val="000000"/>
                  </a:outerShdw>
                </a:effectLst>
                <a:latin typeface="Verdana" pitchFamily="34" charset="0"/>
              </a:rPr>
              <a:t>have an “Oblate“ spirituality</a:t>
            </a:r>
            <a:endParaRPr lang="en-GB" sz="2400" dirty="0" smtClean="0">
              <a:solidFill>
                <a:prstClr val="black"/>
              </a:solidFill>
            </a:endParaRPr>
          </a:p>
          <a:p>
            <a:endParaRPr lang="en-GB"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0" y="0"/>
            <a:ext cx="9144000" cy="2363788"/>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a:stretch>
            <a:fillRect/>
          </a:stretch>
        </p:blipFill>
        <p:spPr bwMode="auto">
          <a:xfrm>
            <a:off x="4286250" y="2928938"/>
            <a:ext cx="4381500" cy="3286125"/>
          </a:xfrm>
          <a:prstGeom prst="rect">
            <a:avLst/>
          </a:prstGeom>
          <a:noFill/>
          <a:ln w="9525">
            <a:noFill/>
            <a:miter lim="800000"/>
            <a:headEnd/>
            <a:tailEnd/>
          </a:ln>
        </p:spPr>
      </p:pic>
      <p:pic>
        <p:nvPicPr>
          <p:cNvPr id="16388" name="Picture 3"/>
          <p:cNvPicPr>
            <a:picLocks noChangeAspect="1" noChangeArrowheads="1"/>
          </p:cNvPicPr>
          <p:nvPr/>
        </p:nvPicPr>
        <p:blipFill>
          <a:blip r:embed="rId5" cstate="print"/>
          <a:srcRect t="2953"/>
          <a:stretch>
            <a:fillRect/>
          </a:stretch>
        </p:blipFill>
        <p:spPr bwMode="auto">
          <a:xfrm>
            <a:off x="500063" y="3143250"/>
            <a:ext cx="2921000" cy="3071813"/>
          </a:xfrm>
          <a:prstGeom prst="rect">
            <a:avLst/>
          </a:prstGeom>
          <a:noFill/>
          <a:ln w="9525">
            <a:noFill/>
            <a:miter lim="800000"/>
            <a:headEnd/>
            <a:tailEnd/>
          </a:ln>
        </p:spPr>
      </p:pic>
      <p:sp>
        <p:nvSpPr>
          <p:cNvPr id="6" name="Rectangle 5"/>
          <p:cNvSpPr/>
          <p:nvPr/>
        </p:nvSpPr>
        <p:spPr>
          <a:xfrm>
            <a:off x="4286248" y="3143248"/>
            <a:ext cx="4357718" cy="2693045"/>
          </a:xfrm>
          <a:prstGeom prst="rect">
            <a:avLst/>
          </a:prstGeom>
          <a:solidFill>
            <a:schemeClr val="tx1">
              <a:alpha val="14000"/>
            </a:schemeClr>
          </a:solidFill>
        </p:spPr>
        <p:txBody>
          <a:bodyPr wrap="square">
            <a:spAutoFit/>
          </a:bodyPr>
          <a:lstStyle/>
          <a:p>
            <a:pPr algn="ctr"/>
            <a:r>
              <a:rPr lang="en-US" sz="2400" b="1" dirty="0" smtClean="0">
                <a:solidFill>
                  <a:srgbClr val="FF0000"/>
                </a:solidFill>
                <a:effectLst>
                  <a:outerShdw blurRad="38100" dist="38100" dir="2700000" algn="tl">
                    <a:srgbClr val="000000"/>
                  </a:outerShdw>
                </a:effectLst>
                <a:latin typeface="Verdana" pitchFamily="34" charset="0"/>
              </a:rPr>
              <a:t>SPIRITUALITY</a:t>
            </a:r>
          </a:p>
          <a:p>
            <a:pPr algn="ctr"/>
            <a:endParaRPr lang="en-US" sz="2400" b="1" dirty="0" smtClean="0">
              <a:solidFill>
                <a:srgbClr val="FF0000"/>
              </a:solidFill>
              <a:effectLst>
                <a:outerShdw blurRad="38100" dist="38100" dir="2700000" algn="tl">
                  <a:srgbClr val="000000"/>
                </a:outerShdw>
              </a:effectLst>
              <a:latin typeface="Verdana" pitchFamily="34" charset="0"/>
            </a:endParaRPr>
          </a:p>
          <a:p>
            <a:pPr algn="ctr"/>
            <a:endParaRPr lang="en-US" sz="2400" b="1" dirty="0">
              <a:solidFill>
                <a:srgbClr val="FF0000"/>
              </a:solidFill>
              <a:effectLst>
                <a:outerShdw blurRad="38100" dist="38100" dir="2700000" algn="tl">
                  <a:srgbClr val="000000"/>
                </a:outerShdw>
              </a:effectLst>
              <a:latin typeface="Verdana" pitchFamily="34" charset="0"/>
            </a:endParaRPr>
          </a:p>
          <a:p>
            <a:pPr algn="ctr"/>
            <a:r>
              <a:rPr lang="en-US" sz="2400" b="1" dirty="0" smtClean="0">
                <a:solidFill>
                  <a:srgbClr val="FF0000"/>
                </a:solidFill>
                <a:effectLst>
                  <a:outerShdw blurRad="38100" dist="38100" dir="2700000" algn="tl">
                    <a:srgbClr val="000000"/>
                  </a:outerShdw>
                </a:effectLst>
                <a:latin typeface="Verdana" pitchFamily="34" charset="0"/>
              </a:rPr>
              <a:t>COMMUNITY</a:t>
            </a:r>
          </a:p>
          <a:p>
            <a:pPr algn="ctr"/>
            <a:endParaRPr lang="en-US" sz="2400" b="1" dirty="0">
              <a:solidFill>
                <a:srgbClr val="FF0000"/>
              </a:solidFill>
              <a:effectLst>
                <a:outerShdw blurRad="38100" dist="38100" dir="2700000" algn="tl">
                  <a:srgbClr val="000000"/>
                </a:outerShdw>
              </a:effectLst>
              <a:latin typeface="Verdana" pitchFamily="34" charset="0"/>
            </a:endParaRPr>
          </a:p>
          <a:p>
            <a:pPr algn="ctr"/>
            <a:endParaRPr lang="en-US" sz="2400" b="1" dirty="0" smtClean="0">
              <a:solidFill>
                <a:srgbClr val="FF0000"/>
              </a:solidFill>
              <a:effectLst>
                <a:outerShdw blurRad="38100" dist="38100" dir="2700000" algn="tl">
                  <a:srgbClr val="000000"/>
                </a:outerShdw>
              </a:effectLst>
              <a:latin typeface="Verdana" pitchFamily="34" charset="0"/>
            </a:endParaRPr>
          </a:p>
          <a:p>
            <a:pPr algn="ctr"/>
            <a:r>
              <a:rPr lang="en-US" sz="2400" b="1" dirty="0" smtClean="0">
                <a:solidFill>
                  <a:srgbClr val="FF0000"/>
                </a:solidFill>
                <a:effectLst>
                  <a:outerShdw blurRad="38100" dist="38100" dir="2700000" algn="tl">
                    <a:srgbClr val="000000"/>
                  </a:outerShdw>
                </a:effectLst>
                <a:latin typeface="Verdana" pitchFamily="34" charset="0"/>
              </a:rPr>
              <a:t>MISSION</a:t>
            </a:r>
            <a:r>
              <a:rPr lang="en-US" sz="1600" dirty="0" smtClean="0">
                <a:solidFill>
                  <a:srgbClr val="FF0000"/>
                </a:solidFill>
                <a:effectLst>
                  <a:outerShdw blurRad="38100" dist="38100" dir="2700000" algn="tl">
                    <a:srgbClr val="000000"/>
                  </a:outerShdw>
                </a:effectLst>
                <a:latin typeface="Verdana" pitchFamily="34" charset="0"/>
              </a:rPr>
              <a:t>. </a:t>
            </a:r>
            <a:r>
              <a:rPr lang="en-US" sz="2800" b="1" kern="1200" dirty="0">
                <a:solidFill>
                  <a:srgbClr val="0066CC"/>
                </a:solidFill>
                <a:effectLst>
                  <a:outerShdw blurRad="38100" dist="38100" dir="2700000" algn="tl">
                    <a:srgbClr val="000000"/>
                  </a:outerShdw>
                </a:effectLst>
                <a:latin typeface="Verdana" pitchFamily="34" charset="0"/>
                <a:ea typeface="+mn-ea"/>
                <a:cs typeface="+mn-cs"/>
              </a:rPr>
              <a:t/>
            </a:r>
            <a:br>
              <a:rPr lang="en-US" sz="2800" b="1" kern="1200" dirty="0">
                <a:solidFill>
                  <a:srgbClr val="0066CC"/>
                </a:solidFill>
                <a:effectLst>
                  <a:outerShdw blurRad="38100" dist="38100" dir="2700000" algn="tl">
                    <a:srgbClr val="000000"/>
                  </a:outerShdw>
                </a:effectLst>
                <a:latin typeface="Verdana" pitchFamily="34" charset="0"/>
                <a:ea typeface="+mn-ea"/>
                <a:cs typeface="+mn-cs"/>
              </a:rPr>
            </a:br>
            <a:endParaRPr lang="it-IT" sz="100" b="1" kern="1200" dirty="0">
              <a:solidFill>
                <a:srgbClr val="66CCFF">
                  <a:lumMod val="75000"/>
                </a:srgbClr>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8435" name="WordArt 6"/>
          <p:cNvSpPr>
            <a:spLocks noChangeArrowheads="1" noChangeShapeType="1" noTextEdit="1"/>
          </p:cNvSpPr>
          <p:nvPr/>
        </p:nvSpPr>
        <p:spPr bwMode="auto">
          <a:xfrm>
            <a:off x="0" y="5357813"/>
            <a:ext cx="9144000" cy="1295400"/>
          </a:xfrm>
          <a:prstGeom prst="rect">
            <a:avLst/>
          </a:prstGeom>
        </p:spPr>
        <p:txBody>
          <a:bodyPr wrap="none" fromWordArt="1">
            <a:prstTxWarp prst="textPlain">
              <a:avLst>
                <a:gd name="adj" fmla="val 50000"/>
              </a:avLst>
            </a:prstTxWarp>
          </a:bodyPr>
          <a:lstStyle/>
          <a:p>
            <a:pPr algn="ctr"/>
            <a:r>
              <a:rPr lang="en-US" sz="3600" kern="10">
                <a:ln w="12700">
                  <a:solidFill>
                    <a:srgbClr val="000000"/>
                  </a:solidFill>
                  <a:round/>
                  <a:headEnd/>
                  <a:tailEnd/>
                </a:ln>
                <a:solidFill>
                  <a:srgbClr val="FFFFFF"/>
                </a:solidFill>
                <a:latin typeface="Arial Black"/>
                <a:ea typeface="Arial Black"/>
                <a:cs typeface="Arial Black"/>
              </a:rPr>
              <a:t>OBLATE/ JESUIT/OFM </a:t>
            </a:r>
          </a:p>
          <a:p>
            <a:pPr algn="ctr"/>
            <a:r>
              <a:rPr lang="en-US" sz="3600" kern="10">
                <a:ln w="12700">
                  <a:solidFill>
                    <a:srgbClr val="000000"/>
                  </a:solidFill>
                  <a:round/>
                  <a:headEnd/>
                  <a:tailEnd/>
                </a:ln>
                <a:solidFill>
                  <a:srgbClr val="FFFFFF"/>
                </a:solidFill>
                <a:latin typeface="Arial Black"/>
                <a:ea typeface="Arial Black"/>
                <a:cs typeface="Arial Black"/>
              </a:rPr>
              <a:t>PARISH</a:t>
            </a:r>
          </a:p>
        </p:txBody>
      </p:sp>
      <p:sp>
        <p:nvSpPr>
          <p:cNvPr id="5" name="Rectangle 4"/>
          <p:cNvSpPr/>
          <p:nvPr/>
        </p:nvSpPr>
        <p:spPr>
          <a:xfrm>
            <a:off x="0" y="0"/>
            <a:ext cx="9144000" cy="646331"/>
          </a:xfrm>
          <a:prstGeom prst="rect">
            <a:avLst/>
          </a:prstGeom>
        </p:spPr>
        <p:txBody>
          <a:bodyPr>
            <a:spAutoFit/>
          </a:bodyPr>
          <a:lstStyle/>
          <a:p>
            <a:pPr algn="ctr" fontAlgn="auto">
              <a:spcBef>
                <a:spcPts val="0"/>
              </a:spcBef>
              <a:spcAft>
                <a:spcPts val="0"/>
              </a:spcAft>
              <a:defRPr/>
            </a:pPr>
            <a:r>
              <a:rPr lang="fr-FR" sz="3600" kern="10" dirty="0" err="1">
                <a:ln w="12700">
                  <a:solidFill>
                    <a:srgbClr val="000000"/>
                  </a:solidFill>
                  <a:round/>
                  <a:headEnd/>
                  <a:tailEnd/>
                </a:ln>
                <a:solidFill>
                  <a:prstClr val="white"/>
                </a:solidFill>
                <a:latin typeface="Arial Black"/>
                <a:ea typeface="+mn-ea"/>
                <a:cs typeface="+mn-cs"/>
              </a:rPr>
              <a:t>WHAT</a:t>
            </a:r>
            <a:r>
              <a:rPr lang="fr-FR" sz="3600" kern="10" dirty="0">
                <a:ln w="12700">
                  <a:solidFill>
                    <a:srgbClr val="000000"/>
                  </a:solidFill>
                  <a:round/>
                  <a:headEnd/>
                  <a:tailEnd/>
                </a:ln>
                <a:solidFill>
                  <a:prstClr val="white"/>
                </a:solidFill>
                <a:latin typeface="Arial Black"/>
                <a:ea typeface="+mn-ea"/>
                <a:cs typeface="+mn-cs"/>
              </a:rPr>
              <a:t> </a:t>
            </a:r>
            <a:r>
              <a:rPr lang="fr-FR" sz="3600" kern="10" dirty="0" err="1">
                <a:ln w="12700">
                  <a:solidFill>
                    <a:srgbClr val="000000"/>
                  </a:solidFill>
                  <a:round/>
                  <a:headEnd/>
                  <a:tailEnd/>
                </a:ln>
                <a:solidFill>
                  <a:prstClr val="white"/>
                </a:solidFill>
                <a:latin typeface="Arial Black"/>
                <a:ea typeface="+mn-ea"/>
                <a:cs typeface="+mn-cs"/>
              </a:rPr>
              <a:t>LEVEL</a:t>
            </a:r>
            <a:r>
              <a:rPr lang="fr-FR" sz="3600" kern="10" dirty="0">
                <a:ln w="12700">
                  <a:solidFill>
                    <a:srgbClr val="000000"/>
                  </a:solidFill>
                  <a:round/>
                  <a:headEnd/>
                  <a:tailEnd/>
                </a:ln>
                <a:solidFill>
                  <a:prstClr val="white"/>
                </a:solidFill>
                <a:latin typeface="Arial Black"/>
                <a:ea typeface="+mn-ea"/>
                <a:cs typeface="+mn-cs"/>
              </a:rPr>
              <a:t> OF </a:t>
            </a:r>
            <a:r>
              <a:rPr lang="fr-FR" sz="3600" kern="10" dirty="0" err="1">
                <a:ln w="12700">
                  <a:solidFill>
                    <a:srgbClr val="000000"/>
                  </a:solidFill>
                  <a:round/>
                  <a:headEnd/>
                  <a:tailEnd/>
                </a:ln>
                <a:solidFill>
                  <a:prstClr val="white"/>
                </a:solidFill>
                <a:latin typeface="Arial Black"/>
                <a:ea typeface="+mn-ea"/>
                <a:cs typeface="+mn-cs"/>
              </a:rPr>
              <a:t>BELONGING</a:t>
            </a:r>
            <a:r>
              <a:rPr lang="fr-FR" sz="3600" kern="10" dirty="0">
                <a:ln w="12700">
                  <a:solidFill>
                    <a:srgbClr val="000000"/>
                  </a:solidFill>
                  <a:round/>
                  <a:headEnd/>
                  <a:tailEnd/>
                </a:ln>
                <a:solidFill>
                  <a:prstClr val="white"/>
                </a:solidFill>
                <a:latin typeface="Arial Black"/>
                <a:ea typeface="+mn-ea"/>
                <a:cs typeface="+mn-cs"/>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2438" name="WordArt 6"/>
          <p:cNvSpPr>
            <a:spLocks noChangeArrowheads="1" noChangeShapeType="1" noTextEdit="1"/>
          </p:cNvSpPr>
          <p:nvPr/>
        </p:nvSpPr>
        <p:spPr bwMode="auto">
          <a:xfrm>
            <a:off x="0" y="5029201"/>
            <a:ext cx="9144000" cy="1676400"/>
          </a:xfrm>
          <a:prstGeom prst="rect">
            <a:avLst/>
          </a:prstGeom>
        </p:spPr>
        <p:txBody>
          <a:bodyPr wrap="none" fromWordArt="1">
            <a:prstTxWarp prst="textPlain">
              <a:avLst>
                <a:gd name="adj" fmla="val 51013"/>
              </a:avLst>
            </a:prstTxWarp>
          </a:bodyPr>
          <a:lstStyle/>
          <a:p>
            <a:pPr algn="ctr"/>
            <a:r>
              <a:rPr lang="en-US" sz="3600" kern="10" dirty="0">
                <a:ln w="12700">
                  <a:solidFill>
                    <a:srgbClr val="000000"/>
                  </a:solidFill>
                  <a:round/>
                  <a:headEnd/>
                  <a:tailEnd/>
                </a:ln>
                <a:solidFill>
                  <a:srgbClr val="FFFFFF"/>
                </a:solidFill>
                <a:latin typeface="Arial Black"/>
                <a:ea typeface="Arial Black"/>
                <a:cs typeface="Arial Black"/>
              </a:rPr>
              <a:t>THOSE WHO FEEL A </a:t>
            </a:r>
          </a:p>
          <a:p>
            <a:pPr algn="ctr"/>
            <a:r>
              <a:rPr lang="en-US" sz="3600" kern="10" dirty="0">
                <a:ln w="12700">
                  <a:solidFill>
                    <a:srgbClr val="000000"/>
                  </a:solidFill>
                  <a:round/>
                  <a:headEnd/>
                  <a:tailEnd/>
                </a:ln>
                <a:solidFill>
                  <a:srgbClr val="FFFFFF"/>
                </a:solidFill>
                <a:latin typeface="Arial Black"/>
                <a:ea typeface="Arial Black"/>
                <a:cs typeface="Arial Black"/>
              </a:rPr>
              <a:t>VOCATION </a:t>
            </a:r>
          </a:p>
          <a:p>
            <a:pPr algn="ctr"/>
            <a:r>
              <a:rPr lang="en-US" sz="3600" kern="10" dirty="0">
                <a:ln w="12700">
                  <a:solidFill>
                    <a:srgbClr val="000000"/>
                  </a:solidFill>
                  <a:round/>
                  <a:headEnd/>
                  <a:tailEnd/>
                </a:ln>
                <a:solidFill>
                  <a:srgbClr val="FFFFFF"/>
                </a:solidFill>
                <a:latin typeface="Arial Black"/>
                <a:ea typeface="Arial Black"/>
                <a:cs typeface="Arial Black"/>
              </a:rPr>
              <a:t>TO LIVE THE OBLATE CHARISM</a:t>
            </a:r>
          </a:p>
        </p:txBody>
      </p:sp>
      <p:sp>
        <p:nvSpPr>
          <p:cNvPr id="5" name="Rectangle 4"/>
          <p:cNvSpPr/>
          <p:nvPr/>
        </p:nvSpPr>
        <p:spPr>
          <a:xfrm>
            <a:off x="0" y="0"/>
            <a:ext cx="9144000" cy="646331"/>
          </a:xfrm>
          <a:prstGeom prst="rect">
            <a:avLst/>
          </a:prstGeom>
        </p:spPr>
        <p:txBody>
          <a:bodyPr>
            <a:spAutoFit/>
          </a:bodyPr>
          <a:lstStyle/>
          <a:p>
            <a:pPr algn="ctr" fontAlgn="auto">
              <a:spcBef>
                <a:spcPts val="0"/>
              </a:spcBef>
              <a:spcAft>
                <a:spcPts val="0"/>
              </a:spcAft>
              <a:defRPr/>
            </a:pPr>
            <a:r>
              <a:rPr lang="fr-FR" sz="3600" kern="10" dirty="0" err="1">
                <a:ln w="12700">
                  <a:solidFill>
                    <a:srgbClr val="000000"/>
                  </a:solidFill>
                  <a:round/>
                  <a:headEnd/>
                  <a:tailEnd/>
                </a:ln>
                <a:solidFill>
                  <a:prstClr val="white"/>
                </a:solidFill>
                <a:latin typeface="Arial Black"/>
                <a:ea typeface="+mn-ea"/>
                <a:cs typeface="+mn-cs"/>
              </a:rPr>
              <a:t>WHAT</a:t>
            </a:r>
            <a:r>
              <a:rPr lang="fr-FR" sz="3600" kern="10" dirty="0">
                <a:ln w="12700">
                  <a:solidFill>
                    <a:srgbClr val="000000"/>
                  </a:solidFill>
                  <a:round/>
                  <a:headEnd/>
                  <a:tailEnd/>
                </a:ln>
                <a:solidFill>
                  <a:prstClr val="white"/>
                </a:solidFill>
                <a:latin typeface="Arial Black"/>
                <a:ea typeface="+mn-ea"/>
                <a:cs typeface="+mn-cs"/>
              </a:rPr>
              <a:t> </a:t>
            </a:r>
            <a:r>
              <a:rPr lang="fr-FR" sz="3600" kern="10" dirty="0" err="1">
                <a:ln w="12700">
                  <a:solidFill>
                    <a:srgbClr val="000000"/>
                  </a:solidFill>
                  <a:round/>
                  <a:headEnd/>
                  <a:tailEnd/>
                </a:ln>
                <a:solidFill>
                  <a:prstClr val="white"/>
                </a:solidFill>
                <a:latin typeface="Arial Black"/>
                <a:ea typeface="+mn-ea"/>
                <a:cs typeface="+mn-cs"/>
              </a:rPr>
              <a:t>LEVEL</a:t>
            </a:r>
            <a:r>
              <a:rPr lang="fr-FR" sz="3600" kern="10" dirty="0">
                <a:ln w="12700">
                  <a:solidFill>
                    <a:srgbClr val="000000"/>
                  </a:solidFill>
                  <a:round/>
                  <a:headEnd/>
                  <a:tailEnd/>
                </a:ln>
                <a:solidFill>
                  <a:prstClr val="white"/>
                </a:solidFill>
                <a:latin typeface="Arial Black"/>
                <a:ea typeface="+mn-ea"/>
                <a:cs typeface="+mn-cs"/>
              </a:rPr>
              <a:t> OF </a:t>
            </a:r>
            <a:r>
              <a:rPr lang="fr-FR" sz="3600" kern="10" dirty="0" err="1">
                <a:ln w="12700">
                  <a:solidFill>
                    <a:srgbClr val="000000"/>
                  </a:solidFill>
                  <a:round/>
                  <a:headEnd/>
                  <a:tailEnd/>
                </a:ln>
                <a:solidFill>
                  <a:prstClr val="white"/>
                </a:solidFill>
                <a:latin typeface="Arial Black"/>
                <a:ea typeface="+mn-ea"/>
                <a:cs typeface="+mn-cs"/>
              </a:rPr>
              <a:t>BELONGING</a:t>
            </a:r>
            <a:r>
              <a:rPr lang="fr-FR" sz="3600" kern="10" dirty="0">
                <a:ln w="12700">
                  <a:solidFill>
                    <a:srgbClr val="000000"/>
                  </a:solidFill>
                  <a:round/>
                  <a:headEnd/>
                  <a:tailEnd/>
                </a:ln>
                <a:solidFill>
                  <a:prstClr val="white"/>
                </a:solidFill>
                <a:latin typeface="Arial Black"/>
                <a:ea typeface="+mn-ea"/>
                <a:cs typeface="+mn-cs"/>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WordArt 3"/>
          <p:cNvSpPr>
            <a:spLocks noChangeArrowheads="1" noChangeShapeType="1" noTextEdit="1"/>
          </p:cNvSpPr>
          <p:nvPr/>
        </p:nvSpPr>
        <p:spPr bwMode="auto">
          <a:xfrm>
            <a:off x="323850" y="260350"/>
            <a:ext cx="5114925" cy="704850"/>
          </a:xfrm>
          <a:prstGeom prst="rect">
            <a:avLst/>
          </a:prstGeom>
        </p:spPr>
        <p:txBody>
          <a:bodyPr wrap="none" fromWordArt="1">
            <a:prstTxWarp prst="textPlain">
              <a:avLst>
                <a:gd name="adj" fmla="val 50000"/>
              </a:avLst>
            </a:prstTxWarp>
          </a:bodyPr>
          <a:lstStyle/>
          <a:p>
            <a:pPr algn="ctr"/>
            <a:r>
              <a:rPr lang="en-US" sz="4000" kern="10">
                <a:ln w="9525">
                  <a:solidFill>
                    <a:srgbClr val="000000"/>
                  </a:solidFill>
                  <a:round/>
                  <a:headEnd/>
                  <a:tailEnd/>
                </a:ln>
                <a:solidFill>
                  <a:srgbClr val="FFFFFF"/>
                </a:solidFill>
                <a:latin typeface="Arial Black"/>
                <a:ea typeface="Arial Black"/>
                <a:cs typeface="Arial Black"/>
              </a:rPr>
              <a:t>2009: 67 countries</a:t>
            </a:r>
          </a:p>
        </p:txBody>
      </p:sp>
      <p:sp>
        <p:nvSpPr>
          <p:cNvPr id="25603" name="WordArt 4"/>
          <p:cNvSpPr>
            <a:spLocks noChangeArrowheads="1" noChangeShapeType="1" noTextEdit="1"/>
          </p:cNvSpPr>
          <p:nvPr/>
        </p:nvSpPr>
        <p:spPr bwMode="auto">
          <a:xfrm>
            <a:off x="6732588" y="5876925"/>
            <a:ext cx="2087562" cy="576263"/>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1816 Aix</a:t>
            </a:r>
          </a:p>
        </p:txBody>
      </p:sp>
      <p:pic>
        <p:nvPicPr>
          <p:cNvPr id="25604" name="Picture 9"/>
          <p:cNvPicPr>
            <a:picLocks noChangeAspect="1" noChangeArrowheads="1"/>
          </p:cNvPicPr>
          <p:nvPr/>
        </p:nvPicPr>
        <p:blipFill>
          <a:blip r:embed="rId3"/>
          <a:srcRect/>
          <a:stretch>
            <a:fillRect/>
          </a:stretch>
        </p:blipFill>
        <p:spPr bwMode="auto">
          <a:xfrm>
            <a:off x="0" y="1196975"/>
            <a:ext cx="9144000" cy="4214813"/>
          </a:xfrm>
          <a:prstGeom prst="rect">
            <a:avLst/>
          </a:prstGeom>
          <a:noFill/>
          <a:ln w="9525">
            <a:noFill/>
            <a:miter lim="800000"/>
            <a:headEnd/>
            <a:tailEnd/>
          </a:ln>
        </p:spPr>
      </p:pic>
      <p:pic>
        <p:nvPicPr>
          <p:cNvPr id="25605" name="Picture 10" descr="EdM 237"/>
          <p:cNvPicPr>
            <a:picLocks noChangeAspect="1" noChangeArrowheads="1"/>
          </p:cNvPicPr>
          <p:nvPr/>
        </p:nvPicPr>
        <p:blipFill>
          <a:blip r:embed="rId4"/>
          <a:srcRect/>
          <a:stretch>
            <a:fillRect/>
          </a:stretch>
        </p:blipFill>
        <p:spPr bwMode="auto">
          <a:xfrm>
            <a:off x="0" y="4724400"/>
            <a:ext cx="1662113" cy="2133600"/>
          </a:xfrm>
          <a:prstGeom prst="rect">
            <a:avLst/>
          </a:prstGeom>
          <a:noFill/>
          <a:ln w="9525">
            <a:noFill/>
            <a:miter lim="800000"/>
            <a:headEnd/>
            <a:tailEnd/>
          </a:ln>
        </p:spPr>
      </p:pic>
      <p:pic>
        <p:nvPicPr>
          <p:cNvPr id="25606" name="Picture 11"/>
          <p:cNvPicPr>
            <a:picLocks noChangeAspect="1" noChangeArrowheads="1"/>
          </p:cNvPicPr>
          <p:nvPr/>
        </p:nvPicPr>
        <p:blipFill>
          <a:blip r:embed="rId5"/>
          <a:srcRect/>
          <a:stretch>
            <a:fillRect/>
          </a:stretch>
        </p:blipFill>
        <p:spPr bwMode="auto">
          <a:xfrm>
            <a:off x="7527925" y="0"/>
            <a:ext cx="1616075" cy="2852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EM 010d"/>
          <p:cNvPicPr>
            <a:picLocks noChangeAspect="1" noChangeArrowheads="1"/>
          </p:cNvPicPr>
          <p:nvPr/>
        </p:nvPicPr>
        <p:blipFill>
          <a:blip r:embed="rId3"/>
          <a:srcRect/>
          <a:stretch>
            <a:fillRect/>
          </a:stretch>
        </p:blipFill>
        <p:spPr bwMode="auto">
          <a:xfrm>
            <a:off x="4030663" y="0"/>
            <a:ext cx="5113337" cy="6858000"/>
          </a:xfrm>
          <a:prstGeom prst="rect">
            <a:avLst/>
          </a:prstGeom>
          <a:noFill/>
          <a:ln w="9525">
            <a:noFill/>
            <a:miter lim="800000"/>
            <a:headEnd/>
            <a:tailEnd/>
          </a:ln>
        </p:spPr>
      </p:pic>
      <p:pic>
        <p:nvPicPr>
          <p:cNvPr id="27651" name="Picture 3" descr="EM 010b"/>
          <p:cNvPicPr>
            <a:picLocks noChangeAspect="1" noChangeArrowheads="1"/>
          </p:cNvPicPr>
          <p:nvPr/>
        </p:nvPicPr>
        <p:blipFill>
          <a:blip r:embed="rId4"/>
          <a:srcRect/>
          <a:stretch>
            <a:fillRect/>
          </a:stretch>
        </p:blipFill>
        <p:spPr bwMode="auto">
          <a:xfrm>
            <a:off x="250825" y="1125538"/>
            <a:ext cx="3384550" cy="4751387"/>
          </a:xfrm>
          <a:prstGeom prst="rect">
            <a:avLst/>
          </a:prstGeom>
          <a:noFill/>
          <a:ln w="9525">
            <a:noFill/>
            <a:miter lim="800000"/>
            <a:headEnd/>
            <a:tailEnd/>
          </a:ln>
        </p:spPr>
      </p:pic>
      <p:pic>
        <p:nvPicPr>
          <p:cNvPr id="27652" name="Picture 4" descr="aix meeting"/>
          <p:cNvPicPr>
            <a:picLocks noChangeAspect="1" noChangeArrowheads="1"/>
          </p:cNvPicPr>
          <p:nvPr/>
        </p:nvPicPr>
        <p:blipFill>
          <a:blip r:embed="rId5"/>
          <a:srcRect/>
          <a:stretch>
            <a:fillRect/>
          </a:stretch>
        </p:blipFill>
        <p:spPr bwMode="auto">
          <a:xfrm>
            <a:off x="4356100" y="3563938"/>
            <a:ext cx="4392613" cy="329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srcRect/>
          <a:stretch>
            <a:fillRect/>
          </a:stretch>
        </p:blipFill>
        <p:spPr bwMode="auto">
          <a:xfrm>
            <a:off x="4932363" y="0"/>
            <a:ext cx="4211637" cy="3043238"/>
          </a:xfrm>
          <a:prstGeom prst="rect">
            <a:avLst/>
          </a:prstGeom>
          <a:noFill/>
          <a:ln w="9525">
            <a:noFill/>
            <a:miter lim="800000"/>
            <a:headEnd/>
            <a:tailEnd/>
          </a:ln>
        </p:spPr>
      </p:pic>
      <p:pic>
        <p:nvPicPr>
          <p:cNvPr id="28675" name="Picture 5"/>
          <p:cNvPicPr>
            <a:picLocks noChangeAspect="1" noChangeArrowheads="1"/>
          </p:cNvPicPr>
          <p:nvPr/>
        </p:nvPicPr>
        <p:blipFill>
          <a:blip r:embed="rId4"/>
          <a:srcRect/>
          <a:stretch>
            <a:fillRect/>
          </a:stretch>
        </p:blipFill>
        <p:spPr bwMode="auto">
          <a:xfrm>
            <a:off x="4140200" y="3100388"/>
            <a:ext cx="5003800" cy="3757612"/>
          </a:xfrm>
          <a:prstGeom prst="rect">
            <a:avLst/>
          </a:prstGeom>
          <a:noFill/>
          <a:ln w="9525">
            <a:noFill/>
            <a:miter lim="800000"/>
            <a:headEnd/>
            <a:tailEnd/>
          </a:ln>
        </p:spPr>
      </p:pic>
      <p:pic>
        <p:nvPicPr>
          <p:cNvPr id="28676" name="Picture 8"/>
          <p:cNvPicPr>
            <a:picLocks noChangeAspect="1" noChangeArrowheads="1"/>
          </p:cNvPicPr>
          <p:nvPr/>
        </p:nvPicPr>
        <p:blipFill>
          <a:blip r:embed="rId5"/>
          <a:srcRect/>
          <a:stretch>
            <a:fillRect/>
          </a:stretch>
        </p:blipFill>
        <p:spPr bwMode="auto">
          <a:xfrm>
            <a:off x="0" y="0"/>
            <a:ext cx="3363913" cy="4292600"/>
          </a:xfrm>
          <a:prstGeom prst="rect">
            <a:avLst/>
          </a:prstGeom>
          <a:noFill/>
          <a:ln w="9525">
            <a:noFill/>
            <a:miter lim="800000"/>
            <a:headEnd/>
            <a:tailEnd/>
          </a:ln>
        </p:spPr>
      </p:pic>
      <p:pic>
        <p:nvPicPr>
          <p:cNvPr id="28677" name="Picture 11"/>
          <p:cNvPicPr>
            <a:picLocks noChangeAspect="1" noChangeArrowheads="1"/>
          </p:cNvPicPr>
          <p:nvPr/>
        </p:nvPicPr>
        <p:blipFill>
          <a:blip r:embed="rId6"/>
          <a:srcRect/>
          <a:stretch>
            <a:fillRect/>
          </a:stretch>
        </p:blipFill>
        <p:spPr bwMode="auto">
          <a:xfrm>
            <a:off x="3276600" y="0"/>
            <a:ext cx="1646238" cy="2205038"/>
          </a:xfrm>
          <a:prstGeom prst="rect">
            <a:avLst/>
          </a:prstGeom>
          <a:noFill/>
          <a:ln w="9525">
            <a:noFill/>
            <a:miter lim="800000"/>
            <a:headEnd/>
            <a:tailEnd/>
          </a:ln>
        </p:spPr>
      </p:pic>
      <p:pic>
        <p:nvPicPr>
          <p:cNvPr id="28678" name="Picture 12"/>
          <p:cNvPicPr>
            <a:picLocks noChangeAspect="1" noChangeArrowheads="1"/>
          </p:cNvPicPr>
          <p:nvPr/>
        </p:nvPicPr>
        <p:blipFill>
          <a:blip r:embed="rId7"/>
          <a:srcRect/>
          <a:stretch>
            <a:fillRect/>
          </a:stretch>
        </p:blipFill>
        <p:spPr bwMode="auto">
          <a:xfrm>
            <a:off x="3276600" y="2060575"/>
            <a:ext cx="1666875" cy="2230438"/>
          </a:xfrm>
          <a:prstGeom prst="rect">
            <a:avLst/>
          </a:prstGeom>
          <a:noFill/>
          <a:ln w="9525">
            <a:noFill/>
            <a:miter lim="800000"/>
            <a:headEnd/>
            <a:tailEnd/>
          </a:ln>
        </p:spPr>
      </p:pic>
      <p:pic>
        <p:nvPicPr>
          <p:cNvPr id="28679" name="Picture 13"/>
          <p:cNvPicPr>
            <a:picLocks noChangeAspect="1" noChangeArrowheads="1"/>
          </p:cNvPicPr>
          <p:nvPr/>
        </p:nvPicPr>
        <p:blipFill>
          <a:blip r:embed="rId8"/>
          <a:srcRect/>
          <a:stretch>
            <a:fillRect/>
          </a:stretch>
        </p:blipFill>
        <p:spPr bwMode="auto">
          <a:xfrm>
            <a:off x="0" y="4292600"/>
            <a:ext cx="1609725" cy="2171700"/>
          </a:xfrm>
          <a:prstGeom prst="rect">
            <a:avLst/>
          </a:prstGeom>
          <a:noFill/>
          <a:ln w="9525">
            <a:noFill/>
            <a:miter lim="800000"/>
            <a:headEnd/>
            <a:tailEnd/>
          </a:ln>
        </p:spPr>
      </p:pic>
      <p:pic>
        <p:nvPicPr>
          <p:cNvPr id="28680" name="Picture 14"/>
          <p:cNvPicPr>
            <a:picLocks noChangeAspect="1" noChangeArrowheads="1"/>
          </p:cNvPicPr>
          <p:nvPr/>
        </p:nvPicPr>
        <p:blipFill>
          <a:blip r:embed="rId9"/>
          <a:srcRect/>
          <a:stretch>
            <a:fillRect/>
          </a:stretch>
        </p:blipFill>
        <p:spPr bwMode="auto">
          <a:xfrm>
            <a:off x="1619250" y="4292600"/>
            <a:ext cx="1614488" cy="2160588"/>
          </a:xfrm>
          <a:prstGeom prst="rect">
            <a:avLst/>
          </a:prstGeom>
          <a:noFill/>
          <a:ln w="9525">
            <a:noFill/>
            <a:miter lim="800000"/>
            <a:headEnd/>
            <a:tailEnd/>
          </a:ln>
        </p:spPr>
      </p:pic>
      <p:pic>
        <p:nvPicPr>
          <p:cNvPr id="28681" name="Picture 15"/>
          <p:cNvPicPr>
            <a:picLocks noChangeAspect="1" noChangeArrowheads="1"/>
          </p:cNvPicPr>
          <p:nvPr/>
        </p:nvPicPr>
        <p:blipFill>
          <a:blip r:embed="rId10"/>
          <a:srcRect/>
          <a:stretch>
            <a:fillRect/>
          </a:stretch>
        </p:blipFill>
        <p:spPr bwMode="auto">
          <a:xfrm>
            <a:off x="3255963" y="4292600"/>
            <a:ext cx="1641475" cy="2219325"/>
          </a:xfrm>
          <a:prstGeom prst="rect">
            <a:avLst/>
          </a:prstGeom>
          <a:noFill/>
          <a:ln w="9525">
            <a:noFill/>
            <a:miter lim="800000"/>
            <a:headEnd/>
            <a:tailEnd/>
          </a:ln>
        </p:spPr>
      </p:pic>
      <p:pic>
        <p:nvPicPr>
          <p:cNvPr id="28682" name="Picture 16"/>
          <p:cNvPicPr>
            <a:picLocks noChangeAspect="1" noChangeArrowheads="1"/>
          </p:cNvPicPr>
          <p:nvPr/>
        </p:nvPicPr>
        <p:blipFill>
          <a:blip r:embed="rId11"/>
          <a:srcRect/>
          <a:stretch>
            <a:fillRect/>
          </a:stretch>
        </p:blipFill>
        <p:spPr bwMode="auto">
          <a:xfrm>
            <a:off x="4932363" y="2997200"/>
            <a:ext cx="2332037" cy="386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EM 010d"/>
          <p:cNvPicPr>
            <a:picLocks noChangeAspect="1" noChangeArrowheads="1"/>
          </p:cNvPicPr>
          <p:nvPr/>
        </p:nvPicPr>
        <p:blipFill>
          <a:blip r:embed="rId3"/>
          <a:srcRect/>
          <a:stretch>
            <a:fillRect/>
          </a:stretch>
        </p:blipFill>
        <p:spPr bwMode="auto">
          <a:xfrm>
            <a:off x="4284663" y="0"/>
            <a:ext cx="4859337" cy="6858000"/>
          </a:xfrm>
          <a:prstGeom prst="rect">
            <a:avLst/>
          </a:prstGeom>
          <a:noFill/>
          <a:ln w="9525">
            <a:noFill/>
            <a:miter lim="800000"/>
            <a:headEnd/>
            <a:tailEnd/>
          </a:ln>
        </p:spPr>
      </p:pic>
      <p:sp>
        <p:nvSpPr>
          <p:cNvPr id="165891" name="Text Box 3"/>
          <p:cNvSpPr txBox="1">
            <a:spLocks noChangeArrowheads="1"/>
          </p:cNvSpPr>
          <p:nvPr/>
        </p:nvSpPr>
        <p:spPr bwMode="auto">
          <a:xfrm>
            <a:off x="0" y="0"/>
            <a:ext cx="4427538" cy="683736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sz="2800" b="1">
                <a:solidFill>
                  <a:srgbClr val="FFFF00"/>
                </a:solidFill>
                <a:effectLst>
                  <a:outerShdw blurRad="38100" dist="38100" dir="2700000" algn="tl">
                    <a:srgbClr val="000000"/>
                  </a:outerShdw>
                </a:effectLst>
                <a:latin typeface="Times New Roman" pitchFamily="-109" charset="0"/>
              </a:rPr>
              <a:t>CO-OPERATORS OF CHRIST THE SAVIOUR</a:t>
            </a:r>
          </a:p>
          <a:p>
            <a:pPr>
              <a:spcBef>
                <a:spcPct val="50000"/>
              </a:spcBef>
            </a:pPr>
            <a:r>
              <a:rPr lang="en-GB" sz="2800" b="1">
                <a:solidFill>
                  <a:srgbClr val="FFFF00"/>
                </a:solidFill>
                <a:effectLst>
                  <a:outerShdw blurRad="38100" dist="38100" dir="2700000" algn="tl">
                    <a:srgbClr val="000000"/>
                  </a:outerShdw>
                </a:effectLst>
                <a:latin typeface="Times New Roman" pitchFamily="-109" charset="0"/>
              </a:rPr>
              <a:t>by being our co-workers through</a:t>
            </a:r>
          </a:p>
          <a:p>
            <a:pPr>
              <a:spcBef>
                <a:spcPct val="50000"/>
              </a:spcBef>
              <a:buFontTx/>
              <a:buChar char="•"/>
            </a:pPr>
            <a:r>
              <a:rPr lang="en-GB" sz="2800" b="1">
                <a:solidFill>
                  <a:srgbClr val="FFFF00"/>
                </a:solidFill>
                <a:effectLst>
                  <a:outerShdw blurRad="38100" dist="38100" dir="2700000" algn="tl">
                    <a:srgbClr val="000000"/>
                  </a:outerShdw>
                </a:effectLst>
                <a:latin typeface="Times New Roman" pitchFamily="-109" charset="0"/>
              </a:rPr>
              <a:t>	Prayer for us</a:t>
            </a:r>
          </a:p>
          <a:p>
            <a:pPr>
              <a:spcBef>
                <a:spcPct val="50000"/>
              </a:spcBef>
              <a:buFontTx/>
              <a:buChar char="•"/>
            </a:pPr>
            <a:r>
              <a:rPr lang="en-GB" sz="2800" b="1">
                <a:solidFill>
                  <a:srgbClr val="FFFF00"/>
                </a:solidFill>
                <a:effectLst>
                  <a:outerShdw blurRad="38100" dist="38100" dir="2700000" algn="tl">
                    <a:srgbClr val="000000"/>
                  </a:outerShdw>
                </a:effectLst>
                <a:latin typeface="Times New Roman" pitchFamily="-109" charset="0"/>
              </a:rPr>
              <a:t>	Material help in our 	mission</a:t>
            </a:r>
          </a:p>
          <a:p>
            <a:pPr>
              <a:spcBef>
                <a:spcPct val="50000"/>
              </a:spcBef>
              <a:buFontTx/>
              <a:buChar char="•"/>
            </a:pPr>
            <a:r>
              <a:rPr lang="en-GB" sz="2800" b="1">
                <a:solidFill>
                  <a:srgbClr val="FFFF00"/>
                </a:solidFill>
                <a:effectLst>
                  <a:outerShdw blurRad="38100" dist="38100" dir="2700000" algn="tl">
                    <a:srgbClr val="000000"/>
                  </a:outerShdw>
                </a:effectLst>
                <a:latin typeface="Times New Roman" pitchFamily="-109" charset="0"/>
              </a:rPr>
              <a:t>	Material help for our 	houses of formation </a:t>
            </a:r>
          </a:p>
          <a:p>
            <a:pPr algn="ctr">
              <a:spcBef>
                <a:spcPct val="50000"/>
              </a:spcBef>
            </a:pPr>
            <a:endParaRPr lang="en-GB" sz="1200" b="1">
              <a:solidFill>
                <a:srgbClr val="FFFF00"/>
              </a:solidFill>
              <a:effectLst>
                <a:outerShdw blurRad="38100" dist="38100" dir="2700000" algn="tl">
                  <a:srgbClr val="000000"/>
                </a:outerShdw>
              </a:effectLst>
              <a:latin typeface="Times New Roman" pitchFamily="-109" charset="0"/>
            </a:endParaRPr>
          </a:p>
          <a:p>
            <a:pPr algn="ctr">
              <a:spcBef>
                <a:spcPct val="50000"/>
              </a:spcBef>
            </a:pPr>
            <a:endParaRPr lang="en-GB" sz="1200" b="1">
              <a:solidFill>
                <a:srgbClr val="FFFF00"/>
              </a:solidFill>
              <a:effectLst>
                <a:outerShdw blurRad="38100" dist="38100" dir="2700000" algn="tl">
                  <a:srgbClr val="000000"/>
                </a:outerShdw>
              </a:effectLst>
              <a:latin typeface="Times New Roman" pitchFamily="-109" charset="0"/>
            </a:endParaRPr>
          </a:p>
          <a:p>
            <a:pPr algn="ctr">
              <a:spcBef>
                <a:spcPct val="50000"/>
              </a:spcBef>
            </a:pPr>
            <a:r>
              <a:rPr lang="en-GB" sz="2800" b="1">
                <a:solidFill>
                  <a:srgbClr val="FFFF00"/>
                </a:solidFill>
                <a:effectLst>
                  <a:outerShdw blurRad="38100" dist="38100" dir="2700000" algn="tl">
                    <a:srgbClr val="000000"/>
                  </a:outerShdw>
                </a:effectLst>
                <a:latin typeface="Times New Roman" pitchFamily="-109" charset="0"/>
              </a:rPr>
              <a:t>THEY FORM PART OF OUR EXTENDED FAMILY</a:t>
            </a:r>
            <a:endParaRPr lang="it-IT" sz="2800" b="1">
              <a:solidFill>
                <a:srgbClr val="FFFF00"/>
              </a:solidFill>
              <a:effectLst>
                <a:outerShdw blurRad="38100" dist="38100" dir="2700000" algn="tl">
                  <a:srgbClr val="000000"/>
                </a:outerShdw>
              </a:effectLst>
              <a:latin typeface="Times New Roman" pitchFamily="-109" charset="0"/>
            </a:endParaRPr>
          </a:p>
        </p:txBody>
      </p:sp>
      <p:sp>
        <p:nvSpPr>
          <p:cNvPr id="29700" name="WordArt 4"/>
          <p:cNvSpPr>
            <a:spLocks noChangeArrowheads="1" noChangeShapeType="1" noTextEdit="1"/>
          </p:cNvSpPr>
          <p:nvPr/>
        </p:nvSpPr>
        <p:spPr bwMode="auto">
          <a:xfrm>
            <a:off x="4464050" y="4437063"/>
            <a:ext cx="4679950" cy="1655762"/>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M.A.M.I.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5891">
                                            <p:txEl>
                                              <p:pRg st="1" end="1"/>
                                            </p:txEl>
                                          </p:spTgt>
                                        </p:tgtEl>
                                        <p:attrNameLst>
                                          <p:attrName>style.visibility</p:attrName>
                                        </p:attrNameLst>
                                      </p:cBhvr>
                                      <p:to>
                                        <p:strVal val="visible"/>
                                      </p:to>
                                    </p:set>
                                    <p:animEffect transition="in" filter="slide(fromBottom)">
                                      <p:cBhvr>
                                        <p:cTn id="7" dur="5000"/>
                                        <p:tgtEl>
                                          <p:spTgt spid="165891">
                                            <p:txEl>
                                              <p:pRg st="1" end="1"/>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65891">
                                            <p:txEl>
                                              <p:pRg st="2" end="2"/>
                                            </p:txEl>
                                          </p:spTgt>
                                        </p:tgtEl>
                                        <p:attrNameLst>
                                          <p:attrName>style.visibility</p:attrName>
                                        </p:attrNameLst>
                                      </p:cBhvr>
                                      <p:to>
                                        <p:strVal val="visible"/>
                                      </p:to>
                                    </p:set>
                                    <p:animEffect transition="in" filter="slide(fromBottom)">
                                      <p:cBhvr>
                                        <p:cTn id="10" dur="5000"/>
                                        <p:tgtEl>
                                          <p:spTgt spid="165891">
                                            <p:txEl>
                                              <p:pRg st="2" end="2"/>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165891">
                                            <p:txEl>
                                              <p:pRg st="3" end="3"/>
                                            </p:txEl>
                                          </p:spTgt>
                                        </p:tgtEl>
                                        <p:attrNameLst>
                                          <p:attrName>style.visibility</p:attrName>
                                        </p:attrNameLst>
                                      </p:cBhvr>
                                      <p:to>
                                        <p:strVal val="visible"/>
                                      </p:to>
                                    </p:set>
                                    <p:animEffect transition="in" filter="slide(fromBottom)">
                                      <p:cBhvr>
                                        <p:cTn id="13" dur="5000"/>
                                        <p:tgtEl>
                                          <p:spTgt spid="165891">
                                            <p:txEl>
                                              <p:pRg st="3" end="3"/>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65891">
                                            <p:txEl>
                                              <p:pRg st="4" end="4"/>
                                            </p:txEl>
                                          </p:spTgt>
                                        </p:tgtEl>
                                        <p:attrNameLst>
                                          <p:attrName>style.visibility</p:attrName>
                                        </p:attrNameLst>
                                      </p:cBhvr>
                                      <p:to>
                                        <p:strVal val="visible"/>
                                      </p:to>
                                    </p:set>
                                    <p:animEffect transition="in" filter="slide(fromBottom)">
                                      <p:cBhvr>
                                        <p:cTn id="16" dur="5000"/>
                                        <p:tgtEl>
                                          <p:spTgt spid="165891">
                                            <p:txEl>
                                              <p:pRg st="4" end="4"/>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65891">
                                            <p:txEl>
                                              <p:pRg st="7" end="7"/>
                                            </p:txEl>
                                          </p:spTgt>
                                        </p:tgtEl>
                                        <p:attrNameLst>
                                          <p:attrName>style.visibility</p:attrName>
                                        </p:attrNameLst>
                                      </p:cBhvr>
                                      <p:to>
                                        <p:strVal val="visible"/>
                                      </p:to>
                                    </p:set>
                                    <p:animEffect transition="in" filter="slide(fromBottom)">
                                      <p:cBhvr>
                                        <p:cTn id="19" dur="5000"/>
                                        <p:tgtEl>
                                          <p:spTgt spid="1658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srcRect/>
          <a:stretch>
            <a:fillRect/>
          </a:stretch>
        </p:blipFill>
        <p:spPr bwMode="auto">
          <a:xfrm>
            <a:off x="0" y="2643182"/>
            <a:ext cx="4191590" cy="4410048"/>
          </a:xfrm>
          <a:prstGeom prst="rect">
            <a:avLst/>
          </a:prstGeom>
          <a:noFill/>
          <a:ln w="9525">
            <a:noFill/>
            <a:miter lim="800000"/>
            <a:headEnd/>
            <a:tailEnd/>
          </a:ln>
          <a:effectLst/>
        </p:spPr>
      </p:pic>
      <p:pic>
        <p:nvPicPr>
          <p:cNvPr id="2" name="Picture 4"/>
          <p:cNvPicPr>
            <a:picLocks noChangeAspect="1" noChangeArrowheads="1"/>
          </p:cNvPicPr>
          <p:nvPr/>
        </p:nvPicPr>
        <p:blipFill>
          <a:blip r:embed="rId4"/>
          <a:srcRect/>
          <a:stretch>
            <a:fillRect/>
          </a:stretch>
        </p:blipFill>
        <p:spPr bwMode="auto">
          <a:xfrm>
            <a:off x="-1" y="0"/>
            <a:ext cx="9144001" cy="3214686"/>
          </a:xfrm>
          <a:prstGeom prst="rect">
            <a:avLst/>
          </a:prstGeom>
          <a:noFill/>
          <a:ln w="9525">
            <a:noFill/>
            <a:miter lim="800000"/>
            <a:headEnd/>
            <a:tailEnd/>
          </a:ln>
          <a:effectLst/>
        </p:spPr>
      </p:pic>
      <p:pic>
        <p:nvPicPr>
          <p:cNvPr id="5" name="Picture 4"/>
          <p:cNvPicPr>
            <a:picLocks noChangeAspect="1" noChangeArrowheads="1"/>
          </p:cNvPicPr>
          <p:nvPr/>
        </p:nvPicPr>
        <p:blipFill>
          <a:blip r:embed="rId5"/>
          <a:srcRect/>
          <a:stretch>
            <a:fillRect/>
          </a:stretch>
        </p:blipFill>
        <p:spPr bwMode="auto">
          <a:xfrm>
            <a:off x="4143373" y="3214685"/>
            <a:ext cx="5000628" cy="3751339"/>
          </a:xfrm>
          <a:prstGeom prst="rect">
            <a:avLst/>
          </a:prstGeom>
          <a:noFill/>
          <a:ln w="9525">
            <a:noFill/>
            <a:miter lim="800000"/>
            <a:headEnd/>
            <a:tailEnd/>
          </a:ln>
          <a:effectLst/>
        </p:spPr>
      </p:pic>
      <p:pic>
        <p:nvPicPr>
          <p:cNvPr id="7" name="Picture 11"/>
          <p:cNvPicPr>
            <a:picLocks noChangeAspect="1" noChangeArrowheads="1"/>
          </p:cNvPicPr>
          <p:nvPr/>
        </p:nvPicPr>
        <p:blipFill>
          <a:blip r:embed="rId6"/>
          <a:srcRect/>
          <a:stretch>
            <a:fillRect/>
          </a:stretch>
        </p:blipFill>
        <p:spPr bwMode="auto">
          <a:xfrm>
            <a:off x="3714744" y="5214950"/>
            <a:ext cx="1049501" cy="185260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71550" y="5516563"/>
            <a:ext cx="7639050" cy="492443"/>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IE" sz="2600" dirty="0">
                <a:solidFill>
                  <a:schemeClr val="bg1"/>
                </a:solidFill>
                <a:effectLst>
                  <a:outerShdw blurRad="38100" dist="38100" dir="2700000" algn="tl">
                    <a:srgbClr val="000000"/>
                  </a:outerShdw>
                </a:effectLst>
              </a:rPr>
              <a:t>“Through our Service we strengthen our Faith”</a:t>
            </a:r>
            <a:endParaRPr lang="en-US" sz="2600" dirty="0">
              <a:solidFill>
                <a:schemeClr val="bg1"/>
              </a:solidFill>
              <a:effectLst>
                <a:outerShdw blurRad="38100" dist="38100" dir="2700000" algn="tl">
                  <a:srgbClr val="000000"/>
                </a:outerShdw>
              </a:effectLst>
            </a:endParaRPr>
          </a:p>
        </p:txBody>
      </p:sp>
      <p:pic>
        <p:nvPicPr>
          <p:cNvPr id="15363" name="Picture 3" descr="oys-inverted"/>
          <p:cNvPicPr>
            <a:picLocks noGrp="1" noChangeAspect="1" noChangeArrowheads="1"/>
          </p:cNvPicPr>
          <p:nvPr>
            <p:ph/>
          </p:nvPr>
        </p:nvPicPr>
        <p:blipFill>
          <a:blip r:embed="rId4">
            <a:clrChange>
              <a:clrFrom>
                <a:srgbClr val="020202"/>
              </a:clrFrom>
              <a:clrTo>
                <a:srgbClr val="020202">
                  <a:alpha val="0"/>
                </a:srgbClr>
              </a:clrTo>
            </a:clrChange>
          </a:blip>
          <a:srcRect/>
          <a:stretch>
            <a:fillRect/>
          </a:stretch>
        </p:blipFill>
        <p:spPr>
          <a:xfrm>
            <a:off x="1979613" y="476250"/>
            <a:ext cx="5111750" cy="3700463"/>
          </a:xfrm>
        </p:spPr>
      </p:pic>
      <p:sp>
        <p:nvSpPr>
          <p:cNvPr id="15364" name="Text Box 4"/>
          <p:cNvSpPr txBox="1">
            <a:spLocks noChangeArrowheads="1"/>
          </p:cNvSpPr>
          <p:nvPr/>
        </p:nvSpPr>
        <p:spPr bwMode="auto">
          <a:xfrm>
            <a:off x="971550" y="4581525"/>
            <a:ext cx="72009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IE" sz="3600">
                <a:solidFill>
                  <a:schemeClr val="bg1"/>
                </a:solidFill>
                <a:latin typeface="Verdana" pitchFamily="-109" charset="0"/>
              </a:rPr>
              <a:t>OBLATE YOUTH SERVICE </a:t>
            </a:r>
            <a:endParaRPr lang="en-US" sz="3600">
              <a:solidFill>
                <a:schemeClr val="bg1"/>
              </a:solidFill>
              <a:latin typeface="Verdana" pitchFamily="-109" charset="0"/>
            </a:endParaRP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rot="20248740">
            <a:off x="1388934" y="1808714"/>
            <a:ext cx="6588180" cy="2215991"/>
          </a:xfrm>
          <a:prstGeom prst="rect">
            <a:avLst/>
          </a:prstGeom>
          <a:noFill/>
        </p:spPr>
        <p:txBody>
          <a:bodyPr wrap="square" rtlCol="0">
            <a:spAutoFit/>
          </a:bodyPr>
          <a:lstStyle/>
          <a:p>
            <a:pPr algn="l" rtl="0"/>
            <a:r>
              <a:rPr lang="fr-FR" sz="13800" kern="1200" dirty="0">
                <a:solidFill>
                  <a:srgbClr val="C0504D"/>
                </a:solidFill>
                <a:latin typeface="Calibri"/>
                <a:ea typeface="+mn-ea"/>
                <a:cs typeface="+mn-cs"/>
              </a:rPr>
              <a:t>charism</a:t>
            </a:r>
            <a:endParaRPr lang="fr-FR" kern="1200" dirty="0">
              <a:solidFill>
                <a:srgbClr val="C0504D"/>
              </a:solidFill>
              <a:latin typeface="Calibri"/>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Users/lorcanor/Desktop/Partnership/oys/For Ronan/OMI Congress 2009/OYS-At Work.mpg">
            <a:hlinkClick r:id="" action="ppaction://media"/>
          </p:cNvPr>
          <p:cNvPicPr/>
          <p:nvPr>
            <p:ph/>
            <a:videoFile r:link="rId1"/>
          </p:nvPr>
        </p:nvPicPr>
        <p:blipFill>
          <a:blip r:embed="rId4"/>
          <a:srcRect/>
          <a:stretch>
            <a:fillRect/>
          </a:stretch>
        </p:blipFill>
        <p:spPr>
          <a:xfrm>
            <a:off x="1143000" y="914400"/>
            <a:ext cx="6731000" cy="5048250"/>
          </a:xfrm>
        </p:spPr>
      </p:pic>
      <p:sp>
        <p:nvSpPr>
          <p:cNvPr id="27651" name="TextBox 4"/>
          <p:cNvSpPr txBox="1">
            <a:spLocks noChangeArrowheads="1"/>
          </p:cNvSpPr>
          <p:nvPr/>
        </p:nvSpPr>
        <p:spPr bwMode="auto">
          <a:xfrm>
            <a:off x="-962025" y="2116138"/>
            <a:ext cx="184150" cy="369887"/>
          </a:xfrm>
          <a:prstGeom prst="rect">
            <a:avLst/>
          </a:prstGeom>
          <a:noFill/>
          <a:ln w="9525">
            <a:noFill/>
            <a:miter lim="800000"/>
            <a:headEnd/>
            <a:tailEnd/>
          </a:ln>
        </p:spPr>
        <p:txBody>
          <a:bodyPr wrap="none">
            <a:prstTxWarp prst="textNoShape">
              <a:avLst/>
            </a:prstTxWarp>
            <a:spAutoFit/>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40" fill="hold"/>
                                        <p:tgtEl>
                                          <p:spTgt spid="276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7650"/>
                </p:tgtEl>
              </p:cMediaNode>
            </p:video>
            <p:seq concurrent="1" nextAc="seek">
              <p:cTn id="8" restart="whenNotActive" fill="hold" evtFilter="cancelBubble" nodeType="interactiveSeq">
                <p:stCondLst>
                  <p:cond evt="onClick" delay="0">
                    <p:tgtEl>
                      <p:spTgt spid="2765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650"/>
                                        </p:tgtEl>
                                      </p:cBhvr>
                                    </p:cmd>
                                  </p:childTnLst>
                                </p:cTn>
                              </p:par>
                            </p:childTnLst>
                          </p:cTn>
                        </p:par>
                      </p:childTnLst>
                    </p:cTn>
                  </p:par>
                </p:childTnLst>
              </p:cTn>
              <p:nextCondLst>
                <p:cond evt="onClick" delay="0">
                  <p:tgtEl>
                    <p:spTgt spid="27650"/>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457200" y="2895600"/>
            <a:ext cx="8077200" cy="16764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sz="5800" dirty="0">
                <a:solidFill>
                  <a:srgbClr val="FFFAE7"/>
                </a:solidFill>
              </a:rPr>
              <a:t>Our African Projects</a:t>
            </a:r>
          </a:p>
        </p:txBody>
      </p:sp>
      <p:sp>
        <p:nvSpPr>
          <p:cNvPr id="102404" name="Rectangle 4"/>
          <p:cNvSpPr>
            <a:spLocks noGrp="1" noChangeArrowheads="1"/>
          </p:cNvSpPr>
          <p:nvPr>
            <p:ph type="title"/>
          </p:nvPr>
        </p:nvSpPr>
        <p:spPr/>
        <p:txBody>
          <a:bodyPr/>
          <a:lstStyle/>
          <a:p>
            <a:pPr eaLnBrk="1" hangingPunct="1"/>
            <a:r>
              <a:rPr lang="en-IE" sz="3600" dirty="0" smtClean="0">
                <a:solidFill>
                  <a:srgbClr val="FFFAE7"/>
                </a:solidFill>
                <a:ea typeface="ＭＳ Ｐゴシック" pitchFamily="-109" charset="-128"/>
                <a:cs typeface="ＭＳ Ｐゴシック" pitchFamily="-109" charset="-128"/>
              </a:rPr>
              <a:t>What do the OYS do?</a:t>
            </a:r>
            <a:endParaRPr lang="en-US" sz="3600" dirty="0" smtClean="0">
              <a:solidFill>
                <a:srgbClr val="FFFAE7"/>
              </a:solidFill>
              <a:ea typeface="ＭＳ Ｐゴシック" pitchFamily="-109" charset="-128"/>
              <a:cs typeface="ＭＳ Ｐゴシック" pitchFamily="-109" charset="-128"/>
            </a:endParaRPr>
          </a:p>
        </p:txBody>
      </p:sp>
      <p:grpSp>
        <p:nvGrpSpPr>
          <p:cNvPr id="2" name="Group 13"/>
          <p:cNvGrpSpPr>
            <a:grpSpLocks/>
          </p:cNvGrpSpPr>
          <p:nvPr/>
        </p:nvGrpSpPr>
        <p:grpSpPr bwMode="auto">
          <a:xfrm>
            <a:off x="457200" y="2057400"/>
            <a:ext cx="4681538" cy="3754438"/>
            <a:chOff x="204" y="981"/>
            <a:chExt cx="2949" cy="2365"/>
          </a:xfrm>
        </p:grpSpPr>
        <p:pic>
          <p:nvPicPr>
            <p:cNvPr id="36872" name="Picture 8" descr="NP and PMK Kenya"/>
            <p:cNvPicPr>
              <a:picLocks noChangeAspect="1" noChangeArrowheads="1"/>
            </p:cNvPicPr>
            <p:nvPr/>
          </p:nvPicPr>
          <p:blipFill>
            <a:blip r:embed="rId3"/>
            <a:srcRect/>
            <a:stretch>
              <a:fillRect/>
            </a:stretch>
          </p:blipFill>
          <p:spPr bwMode="auto">
            <a:xfrm>
              <a:off x="204" y="981"/>
              <a:ext cx="2949" cy="2143"/>
            </a:xfrm>
            <a:prstGeom prst="rect">
              <a:avLst/>
            </a:prstGeom>
            <a:noFill/>
            <a:ln w="9525">
              <a:noFill/>
              <a:miter lim="800000"/>
              <a:headEnd/>
              <a:tailEnd/>
            </a:ln>
          </p:spPr>
        </p:pic>
        <p:sp>
          <p:nvSpPr>
            <p:cNvPr id="36873" name="Text Box 12"/>
            <p:cNvSpPr txBox="1">
              <a:spLocks noChangeArrowheads="1"/>
            </p:cNvSpPr>
            <p:nvPr/>
          </p:nvSpPr>
          <p:spPr bwMode="auto">
            <a:xfrm>
              <a:off x="204" y="3113"/>
              <a:ext cx="2948" cy="233"/>
            </a:xfrm>
            <a:prstGeom prst="rect">
              <a:avLst/>
            </a:prstGeom>
            <a:noFill/>
            <a:ln w="9525">
              <a:noFill/>
              <a:miter lim="800000"/>
              <a:headEnd/>
              <a:tailEnd/>
            </a:ln>
          </p:spPr>
          <p:txBody>
            <a:bodyPr>
              <a:prstTxWarp prst="textNoShape">
                <a:avLst/>
              </a:prstTxWarp>
              <a:spAutoFit/>
            </a:bodyPr>
            <a:lstStyle/>
            <a:p>
              <a:pPr algn="ctr">
                <a:spcBef>
                  <a:spcPct val="50000"/>
                </a:spcBef>
              </a:pPr>
              <a:r>
                <a:rPr lang="en-IE" sz="1800" b="1" dirty="0">
                  <a:solidFill>
                    <a:srgbClr val="FFFAE7"/>
                  </a:solidFill>
                </a:rPr>
                <a:t>Kenya - 2002</a:t>
              </a:r>
              <a:endParaRPr lang="en-US" sz="1800" b="1" dirty="0">
                <a:solidFill>
                  <a:srgbClr val="FFFAE7"/>
                </a:solidFill>
              </a:endParaRPr>
            </a:p>
          </p:txBody>
        </p:sp>
      </p:grpSp>
      <p:grpSp>
        <p:nvGrpSpPr>
          <p:cNvPr id="3" name="Group 15"/>
          <p:cNvGrpSpPr>
            <a:grpSpLocks/>
          </p:cNvGrpSpPr>
          <p:nvPr/>
        </p:nvGrpSpPr>
        <p:grpSpPr bwMode="auto">
          <a:xfrm>
            <a:off x="5715000" y="1447800"/>
            <a:ext cx="2736850" cy="4452938"/>
            <a:chOff x="3787" y="1253"/>
            <a:chExt cx="1724" cy="2805"/>
          </a:xfrm>
        </p:grpSpPr>
        <p:pic>
          <p:nvPicPr>
            <p:cNvPr id="36870" name="Picture 11" descr="NP, Niamh, BF Painting Streetwise 05"/>
            <p:cNvPicPr>
              <a:picLocks noChangeAspect="1" noChangeArrowheads="1"/>
            </p:cNvPicPr>
            <p:nvPr/>
          </p:nvPicPr>
          <p:blipFill>
            <a:blip r:embed="rId4"/>
            <a:srcRect/>
            <a:stretch>
              <a:fillRect/>
            </a:stretch>
          </p:blipFill>
          <p:spPr bwMode="auto">
            <a:xfrm>
              <a:off x="3787" y="1480"/>
              <a:ext cx="1716" cy="2578"/>
            </a:xfrm>
            <a:prstGeom prst="rect">
              <a:avLst/>
            </a:prstGeom>
            <a:noFill/>
            <a:ln w="9525">
              <a:noFill/>
              <a:miter lim="800000"/>
              <a:headEnd/>
              <a:tailEnd/>
            </a:ln>
          </p:spPr>
        </p:pic>
        <p:sp>
          <p:nvSpPr>
            <p:cNvPr id="36871" name="Text Box 14"/>
            <p:cNvSpPr txBox="1">
              <a:spLocks noChangeArrowheads="1"/>
            </p:cNvSpPr>
            <p:nvPr/>
          </p:nvSpPr>
          <p:spPr bwMode="auto">
            <a:xfrm>
              <a:off x="3787" y="1253"/>
              <a:ext cx="1724" cy="231"/>
            </a:xfrm>
            <a:prstGeom prst="rect">
              <a:avLst/>
            </a:prstGeom>
            <a:noFill/>
            <a:ln w="9525">
              <a:noFill/>
              <a:miter lim="800000"/>
              <a:headEnd/>
              <a:tailEnd/>
            </a:ln>
          </p:spPr>
          <p:txBody>
            <a:bodyPr>
              <a:prstTxWarp prst="textNoShape">
                <a:avLst/>
              </a:prstTxWarp>
              <a:spAutoFit/>
            </a:bodyPr>
            <a:lstStyle/>
            <a:p>
              <a:pPr algn="ctr">
                <a:spcBef>
                  <a:spcPct val="50000"/>
                </a:spcBef>
              </a:pPr>
              <a:r>
                <a:rPr lang="en-IE" sz="1800" b="1" dirty="0">
                  <a:solidFill>
                    <a:srgbClr val="FFFAE7"/>
                  </a:solidFill>
                </a:rPr>
                <a:t>South Africa - 2005</a:t>
              </a:r>
              <a:endParaRPr lang="en-US" sz="1800" b="1" dirty="0">
                <a:solidFill>
                  <a:srgbClr val="FFFAE7"/>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fade">
                                      <p:cBhvr>
                                        <p:cTn id="7" dur="2000"/>
                                        <p:tgtEl>
                                          <p:spTgt spid="102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par>
                          <p:cTn id="13" fill="hold">
                            <p:stCondLst>
                              <p:cond delay="2000"/>
                            </p:stCondLst>
                            <p:childTnLst>
                              <p:par>
                                <p:cTn id="14" presetID="10" presetClass="exit" presetSubtype="0" fill="hold" grpId="1" nodeType="afterEffect">
                                  <p:stCondLst>
                                    <p:cond delay="2000"/>
                                  </p:stCondLst>
                                  <p:childTnLst>
                                    <p:animEffect transition="out" filter="fade">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childTnLst>
                          </p:cTn>
                        </p:par>
                        <p:par>
                          <p:cTn id="17" fill="hold">
                            <p:stCondLst>
                              <p:cond delay="6000"/>
                            </p:stCondLst>
                            <p:childTnLst>
                              <p:par>
                                <p:cTn id="18" presetID="25"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
                                        </p:tgtEl>
                                      </p:cBhvr>
                                    </p:animEffect>
                                  </p:childTnLst>
                                </p:cTn>
                              </p:par>
                              <p:par>
                                <p:cTn id="28" presetID="25"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3" dur="1000" fill="hold"/>
                                        <p:tgtEl>
                                          <p:spTgt spid="3"/>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2404"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pPr eaLnBrk="1" hangingPunct="1"/>
            <a:r>
              <a:rPr lang="en-IE" sz="4000" dirty="0">
                <a:solidFill>
                  <a:srgbClr val="FFFAE7"/>
                </a:solidFill>
                <a:ea typeface="ＭＳ Ｐゴシック" pitchFamily="-109" charset="-128"/>
                <a:cs typeface="ＭＳ Ｐゴシック" pitchFamily="-109" charset="-128"/>
              </a:rPr>
              <a:t>Streetwise, Little Eden and Sukumawenze</a:t>
            </a:r>
            <a:endParaRPr lang="en-US" sz="4000" dirty="0">
              <a:solidFill>
                <a:srgbClr val="FFFAE7"/>
              </a:solidFill>
              <a:ea typeface="ＭＳ Ｐゴシック" pitchFamily="-109" charset="-128"/>
              <a:cs typeface="ＭＳ Ｐゴシック" pitchFamily="-109" charset="-128"/>
            </a:endParaRPr>
          </a:p>
        </p:txBody>
      </p:sp>
      <p:sp>
        <p:nvSpPr>
          <p:cNvPr id="114691" name="Rectangle 3"/>
          <p:cNvSpPr>
            <a:spLocks noGrp="1" noChangeArrowheads="1"/>
          </p:cNvSpPr>
          <p:nvPr>
            <p:ph idx="1"/>
          </p:nvPr>
        </p:nvSpPr>
        <p:spPr/>
        <p:txBody>
          <a:bodyPr>
            <a:normAutofit/>
          </a:bodyPr>
          <a:lstStyle/>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a:p>
            <a:pPr marL="0" indent="0" algn="ctr" eaLnBrk="1" hangingPunct="1">
              <a:buFontTx/>
              <a:buNone/>
            </a:pPr>
            <a:r>
              <a:rPr lang="en-IE" dirty="0">
                <a:solidFill>
                  <a:srgbClr val="FFFAE7"/>
                </a:solidFill>
                <a:ea typeface="ＭＳ Ｐゴシック" pitchFamily="-109" charset="-128"/>
                <a:cs typeface="ＭＳ Ｐゴシック" pitchFamily="-109" charset="-128"/>
              </a:rPr>
              <a:t>STREETWISE</a:t>
            </a:r>
          </a:p>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a:p>
            <a:pPr marL="0" indent="0" algn="ctr" eaLnBrk="1" hangingPunct="1">
              <a:buFontTx/>
              <a:buNone/>
            </a:pPr>
            <a:r>
              <a:rPr lang="en-IE" dirty="0">
                <a:solidFill>
                  <a:srgbClr val="FFFAE7"/>
                </a:solidFill>
                <a:ea typeface="ＭＳ Ｐゴシック" pitchFamily="-109" charset="-128"/>
                <a:cs typeface="ＭＳ Ｐゴシック" pitchFamily="-109" charset="-128"/>
              </a:rPr>
              <a:t>A home for children who for various reasons have ended up living on the streets</a:t>
            </a:r>
          </a:p>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p:txBody>
      </p:sp>
      <p:pic>
        <p:nvPicPr>
          <p:cNvPr id="114693" name="Picture 5" descr="PMI Streetwise"/>
          <p:cNvPicPr>
            <a:picLocks noChangeAspect="1" noChangeArrowheads="1"/>
          </p:cNvPicPr>
          <p:nvPr/>
        </p:nvPicPr>
        <p:blipFill>
          <a:blip r:embed="rId3"/>
          <a:srcRect/>
          <a:stretch>
            <a:fillRect/>
          </a:stretch>
        </p:blipFill>
        <p:spPr bwMode="auto">
          <a:xfrm>
            <a:off x="1763713" y="1916113"/>
            <a:ext cx="5715000" cy="4286250"/>
          </a:xfrm>
          <a:prstGeom prst="rect">
            <a:avLst/>
          </a:prstGeom>
          <a:noFill/>
          <a:ln w="9525">
            <a:noFill/>
            <a:miter lim="800000"/>
            <a:headEnd/>
            <a:tailEnd/>
          </a:ln>
        </p:spPr>
      </p:pic>
      <p:pic>
        <p:nvPicPr>
          <p:cNvPr id="114695" name="Picture 7" descr="KS in Streetwise"/>
          <p:cNvPicPr>
            <a:picLocks noChangeAspect="1" noChangeArrowheads="1"/>
          </p:cNvPicPr>
          <p:nvPr/>
        </p:nvPicPr>
        <p:blipFill>
          <a:blip r:embed="rId4"/>
          <a:srcRect/>
          <a:stretch>
            <a:fillRect/>
          </a:stretch>
        </p:blipFill>
        <p:spPr bwMode="auto">
          <a:xfrm>
            <a:off x="5435600" y="4022725"/>
            <a:ext cx="3195638" cy="2397125"/>
          </a:xfrm>
          <a:prstGeom prst="rect">
            <a:avLst/>
          </a:prstGeom>
          <a:noFill/>
          <a:ln w="9525">
            <a:noFill/>
            <a:miter lim="800000"/>
            <a:headEnd/>
            <a:tailEnd/>
          </a:ln>
        </p:spPr>
      </p:pic>
      <p:pic>
        <p:nvPicPr>
          <p:cNvPr id="8" name="Picture 7" descr="photo_le1_m.jpg"/>
          <p:cNvPicPr>
            <a:picLocks noChangeAspect="1"/>
          </p:cNvPicPr>
          <p:nvPr/>
        </p:nvPicPr>
        <p:blipFill>
          <a:blip r:embed="rId5"/>
          <a:srcRect/>
          <a:stretch>
            <a:fillRect/>
          </a:stretch>
        </p:blipFill>
        <p:spPr bwMode="auto">
          <a:xfrm>
            <a:off x="609600" y="1600200"/>
            <a:ext cx="3454400" cy="2300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1000" fill="hold"/>
                                        <p:tgtEl>
                                          <p:spTgt spid="114690"/>
                                        </p:tgtEl>
                                        <p:attrNameLst>
                                          <p:attrName>ppt_w</p:attrName>
                                        </p:attrNameLst>
                                      </p:cBhvr>
                                      <p:tavLst>
                                        <p:tav tm="0">
                                          <p:val>
                                            <p:strVal val="#ppt_w+.3"/>
                                          </p:val>
                                        </p:tav>
                                        <p:tav tm="100000">
                                          <p:val>
                                            <p:strVal val="#ppt_w"/>
                                          </p:val>
                                        </p:tav>
                                      </p:tavLst>
                                    </p:anim>
                                    <p:anim calcmode="lin" valueType="num">
                                      <p:cBhvr>
                                        <p:cTn id="8" dur="1000" fill="hold"/>
                                        <p:tgtEl>
                                          <p:spTgt spid="114690"/>
                                        </p:tgtEl>
                                        <p:attrNameLst>
                                          <p:attrName>ppt_h</p:attrName>
                                        </p:attrNameLst>
                                      </p:cBhvr>
                                      <p:tavLst>
                                        <p:tav tm="0">
                                          <p:val>
                                            <p:strVal val="#ppt_h"/>
                                          </p:val>
                                        </p:tav>
                                        <p:tav tm="100000">
                                          <p:val>
                                            <p:strVal val="#ppt_h"/>
                                          </p:val>
                                        </p:tav>
                                      </p:tavLst>
                                    </p:anim>
                                    <p:animEffect transition="in" filter="fade">
                                      <p:cBhvr>
                                        <p:cTn id="9" dur="1000"/>
                                        <p:tgtEl>
                                          <p:spTgt spid="11469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14691">
                                            <p:txEl>
                                              <p:pRg st="2" end="2"/>
                                            </p:txEl>
                                          </p:spTgt>
                                        </p:tgtEl>
                                        <p:attrNameLst>
                                          <p:attrName>style.visibility</p:attrName>
                                        </p:attrNameLst>
                                      </p:cBhvr>
                                      <p:to>
                                        <p:strVal val="visible"/>
                                      </p:to>
                                    </p:set>
                                    <p:anim calcmode="lin" valueType="num">
                                      <p:cBhvr>
                                        <p:cTn id="14" dur="1000" fill="hold"/>
                                        <p:tgtEl>
                                          <p:spTgt spid="114691">
                                            <p:txEl>
                                              <p:pRg st="2" end="2"/>
                                            </p:txEl>
                                          </p:spTgt>
                                        </p:tgtEl>
                                        <p:attrNameLst>
                                          <p:attrName>ppt_w</p:attrName>
                                        </p:attrNameLst>
                                      </p:cBhvr>
                                      <p:tavLst>
                                        <p:tav tm="0">
                                          <p:val>
                                            <p:strVal val="#ppt_w+.3"/>
                                          </p:val>
                                        </p:tav>
                                        <p:tav tm="100000">
                                          <p:val>
                                            <p:strVal val="#ppt_w"/>
                                          </p:val>
                                        </p:tav>
                                      </p:tavLst>
                                    </p:anim>
                                    <p:anim calcmode="lin" valueType="num">
                                      <p:cBhvr>
                                        <p:cTn id="15" dur="1000" fill="hold"/>
                                        <p:tgtEl>
                                          <p:spTgt spid="114691">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14691">
                                            <p:txEl>
                                              <p:pRg st="2" end="2"/>
                                            </p:txEl>
                                          </p:spTgt>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14691">
                                            <p:txEl>
                                              <p:pRg st="4" end="4"/>
                                            </p:txEl>
                                          </p:spTgt>
                                        </p:tgtEl>
                                        <p:attrNameLst>
                                          <p:attrName>style.visibility</p:attrName>
                                        </p:attrNameLst>
                                      </p:cBhvr>
                                      <p:to>
                                        <p:strVal val="visible"/>
                                      </p:to>
                                    </p:set>
                                    <p:anim calcmode="lin" valueType="num">
                                      <p:cBhvr>
                                        <p:cTn id="19" dur="1000" fill="hold"/>
                                        <p:tgtEl>
                                          <p:spTgt spid="114691">
                                            <p:txEl>
                                              <p:pRg st="4" end="4"/>
                                            </p:txEl>
                                          </p:spTgt>
                                        </p:tgtEl>
                                        <p:attrNameLst>
                                          <p:attrName>ppt_w</p:attrName>
                                        </p:attrNameLst>
                                      </p:cBhvr>
                                      <p:tavLst>
                                        <p:tav tm="0">
                                          <p:val>
                                            <p:strVal val="#ppt_w+.3"/>
                                          </p:val>
                                        </p:tav>
                                        <p:tav tm="100000">
                                          <p:val>
                                            <p:strVal val="#ppt_w"/>
                                          </p:val>
                                        </p:tav>
                                      </p:tavLst>
                                    </p:anim>
                                    <p:anim calcmode="lin" valueType="num">
                                      <p:cBhvr>
                                        <p:cTn id="20" dur="1000" fill="hold"/>
                                        <p:tgtEl>
                                          <p:spTgt spid="114691">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11469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4693"/>
                                        </p:tgtEl>
                                        <p:attrNameLst>
                                          <p:attrName>style.visibility</p:attrName>
                                        </p:attrNameLst>
                                      </p:cBhvr>
                                      <p:to>
                                        <p:strVal val="visible"/>
                                      </p:to>
                                    </p:set>
                                    <p:animEffect transition="in" filter="fade">
                                      <p:cBhvr>
                                        <p:cTn id="26" dur="1000"/>
                                        <p:tgtEl>
                                          <p:spTgt spid="114693"/>
                                        </p:tgtEl>
                                      </p:cBhvr>
                                    </p:animEffect>
                                  </p:childTnLst>
                                </p:cTn>
                              </p:par>
                              <p:par>
                                <p:cTn id="27" presetID="10" presetClass="exit" presetSubtype="0" fill="hold" nodeType="withEffect">
                                  <p:stCondLst>
                                    <p:cond delay="0"/>
                                  </p:stCondLst>
                                  <p:childTnLst>
                                    <p:animEffect transition="out" filter="fade">
                                      <p:cBhvr>
                                        <p:cTn id="28" dur="500"/>
                                        <p:tgtEl>
                                          <p:spTgt spid="114691">
                                            <p:txEl>
                                              <p:pRg st="2" end="2"/>
                                            </p:txEl>
                                          </p:spTgt>
                                        </p:tgtEl>
                                      </p:cBhvr>
                                    </p:animEffect>
                                    <p:set>
                                      <p:cBhvr>
                                        <p:cTn id="29" dur="1" fill="hold">
                                          <p:stCondLst>
                                            <p:cond delay="499"/>
                                          </p:stCondLst>
                                        </p:cTn>
                                        <p:tgtEl>
                                          <p:spTgt spid="114691">
                                            <p:txEl>
                                              <p:pRg st="2" end="2"/>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14691">
                                            <p:txEl>
                                              <p:pRg st="4" end="4"/>
                                            </p:txEl>
                                          </p:spTgt>
                                        </p:tgtEl>
                                      </p:cBhvr>
                                    </p:animEffect>
                                    <p:set>
                                      <p:cBhvr>
                                        <p:cTn id="32" dur="1" fill="hold">
                                          <p:stCondLst>
                                            <p:cond delay="499"/>
                                          </p:stCondLst>
                                        </p:cTn>
                                        <p:tgtEl>
                                          <p:spTgt spid="114691">
                                            <p:txEl>
                                              <p:pRg st="4" end="4"/>
                                            </p:txEl>
                                          </p:spTgt>
                                        </p:tgtEl>
                                        <p:attrNameLst>
                                          <p:attrName>style.visibility</p:attrName>
                                        </p:attrNameLst>
                                      </p:cBhvr>
                                      <p:to>
                                        <p:strVal val="hidden"/>
                                      </p:to>
                                    </p:set>
                                  </p:childTnLst>
                                </p:cTn>
                              </p:par>
                              <p:par>
                                <p:cTn id="33" presetID="2" presetClass="entr" presetSubtype="6" fill="hold" nodeType="withEffect">
                                  <p:stCondLst>
                                    <p:cond delay="0"/>
                                  </p:stCondLst>
                                  <p:childTnLst>
                                    <p:set>
                                      <p:cBhvr>
                                        <p:cTn id="34" dur="1" fill="hold">
                                          <p:stCondLst>
                                            <p:cond delay="0"/>
                                          </p:stCondLst>
                                        </p:cTn>
                                        <p:tgtEl>
                                          <p:spTgt spid="114695"/>
                                        </p:tgtEl>
                                        <p:attrNameLst>
                                          <p:attrName>style.visibility</p:attrName>
                                        </p:attrNameLst>
                                      </p:cBhvr>
                                      <p:to>
                                        <p:strVal val="visible"/>
                                      </p:to>
                                    </p:set>
                                    <p:anim calcmode="lin" valueType="num">
                                      <p:cBhvr additive="base">
                                        <p:cTn id="35" dur="1000" fill="hold"/>
                                        <p:tgtEl>
                                          <p:spTgt spid="114695"/>
                                        </p:tgtEl>
                                        <p:attrNameLst>
                                          <p:attrName>ppt_x</p:attrName>
                                        </p:attrNameLst>
                                      </p:cBhvr>
                                      <p:tavLst>
                                        <p:tav tm="0">
                                          <p:val>
                                            <p:strVal val="1+#ppt_w/2"/>
                                          </p:val>
                                        </p:tav>
                                        <p:tav tm="100000">
                                          <p:val>
                                            <p:strVal val="#ppt_x"/>
                                          </p:val>
                                        </p:tav>
                                      </p:tavLst>
                                    </p:anim>
                                    <p:anim calcmode="lin" valueType="num">
                                      <p:cBhvr additive="base">
                                        <p:cTn id="36" dur="1000" fill="hold"/>
                                        <p:tgtEl>
                                          <p:spTgt spid="114695"/>
                                        </p:tgtEl>
                                        <p:attrNameLst>
                                          <p:attrName>ppt_y</p:attrName>
                                        </p:attrNameLst>
                                      </p:cBhvr>
                                      <p:tavLst>
                                        <p:tav tm="0">
                                          <p:val>
                                            <p:strVal val="1+#ppt_h/2"/>
                                          </p:val>
                                        </p:tav>
                                        <p:tav tm="100000">
                                          <p:val>
                                            <p:strVal val="#ppt_y"/>
                                          </p:val>
                                        </p:tav>
                                      </p:tavLst>
                                    </p:anim>
                                  </p:childTnLst>
                                </p:cTn>
                              </p:par>
                              <p:par>
                                <p:cTn id="37" presetID="2" presetClass="entr" presetSubtype="9" accel="50000" decel="5000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2000" fill="hold"/>
                                        <p:tgtEl>
                                          <p:spTgt spid="8"/>
                                        </p:tgtEl>
                                        <p:attrNameLst>
                                          <p:attrName>ppt_x</p:attrName>
                                        </p:attrNameLst>
                                      </p:cBhvr>
                                      <p:tavLst>
                                        <p:tav tm="0">
                                          <p:val>
                                            <p:strVal val="0-#ppt_w/2"/>
                                          </p:val>
                                        </p:tav>
                                        <p:tav tm="100000">
                                          <p:val>
                                            <p:strVal val="#ppt_x"/>
                                          </p:val>
                                        </p:tav>
                                      </p:tavLst>
                                    </p:anim>
                                    <p:anim calcmode="lin" valueType="num">
                                      <p:cBhvr additive="base">
                                        <p:cTn id="40"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6" name="Rectangle 6"/>
          <p:cNvSpPr>
            <a:spLocks noGrp="1" noChangeArrowheads="1"/>
          </p:cNvSpPr>
          <p:nvPr>
            <p:ph type="title"/>
          </p:nvPr>
        </p:nvSpPr>
        <p:spPr/>
        <p:txBody>
          <a:bodyPr>
            <a:normAutofit fontScale="90000"/>
          </a:bodyPr>
          <a:lstStyle/>
          <a:p>
            <a:pPr eaLnBrk="1" hangingPunct="1"/>
            <a:r>
              <a:rPr lang="en-IE" sz="4000" dirty="0">
                <a:solidFill>
                  <a:srgbClr val="FFFAE7"/>
                </a:solidFill>
                <a:ea typeface="ＭＳ Ｐゴシック" pitchFamily="-109" charset="-128"/>
                <a:cs typeface="ＭＳ Ｐゴシック" pitchFamily="-109" charset="-128"/>
              </a:rPr>
              <a:t>Streetwise, Little Eden and Sukumawenze</a:t>
            </a:r>
            <a:endParaRPr lang="en-US" sz="4000" dirty="0">
              <a:solidFill>
                <a:srgbClr val="FFFAE7"/>
              </a:solidFill>
              <a:ea typeface="ＭＳ Ｐゴシック" pitchFamily="-109" charset="-128"/>
              <a:cs typeface="ＭＳ Ｐゴシック" pitchFamily="-109" charset="-128"/>
            </a:endParaRPr>
          </a:p>
        </p:txBody>
      </p:sp>
      <p:sp>
        <p:nvSpPr>
          <p:cNvPr id="140290" name="Rectangle 2"/>
          <p:cNvSpPr>
            <a:spLocks noGrp="1" noChangeArrowheads="1"/>
          </p:cNvSpPr>
          <p:nvPr>
            <p:ph idx="1"/>
          </p:nvPr>
        </p:nvSpPr>
        <p:spPr/>
        <p:txBody>
          <a:bodyPr>
            <a:normAutofit/>
          </a:bodyPr>
          <a:lstStyle/>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a:p>
            <a:pPr marL="0" indent="0" algn="ctr" eaLnBrk="1" hangingPunct="1">
              <a:buFontTx/>
              <a:buNone/>
            </a:pPr>
            <a:r>
              <a:rPr lang="en-IE" dirty="0">
                <a:solidFill>
                  <a:srgbClr val="FFFAE7"/>
                </a:solidFill>
                <a:ea typeface="ＭＳ Ｐゴシック" pitchFamily="-109" charset="-128"/>
                <a:cs typeface="ＭＳ Ｐゴシック" pitchFamily="-109" charset="-128"/>
              </a:rPr>
              <a:t>LITTLE EDEN</a:t>
            </a:r>
          </a:p>
          <a:p>
            <a:pPr marL="0" indent="0" algn="ctr" eaLnBrk="1" hangingPunct="1">
              <a:buFontTx/>
              <a:buNone/>
            </a:pPr>
            <a:endParaRPr lang="en-IE" dirty="0">
              <a:solidFill>
                <a:srgbClr val="FFFAE7"/>
              </a:solidFill>
              <a:ea typeface="ＭＳ Ｐゴシック" pitchFamily="-109" charset="-128"/>
              <a:cs typeface="ＭＳ Ｐゴシック" pitchFamily="-109" charset="-128"/>
            </a:endParaRPr>
          </a:p>
          <a:p>
            <a:pPr marL="0" indent="0" algn="ctr" eaLnBrk="1" hangingPunct="1">
              <a:buFontTx/>
              <a:buNone/>
            </a:pPr>
            <a:r>
              <a:rPr lang="en-IE" dirty="0">
                <a:solidFill>
                  <a:srgbClr val="FFFAE7"/>
                </a:solidFill>
                <a:ea typeface="ＭＳ Ｐゴシック" pitchFamily="-109" charset="-128"/>
                <a:cs typeface="ＭＳ Ｐゴシック" pitchFamily="-109" charset="-128"/>
              </a:rPr>
              <a:t>A home for 290 severely mentally and physically disabled children and adults</a:t>
            </a:r>
          </a:p>
          <a:p>
            <a:pPr marL="0" indent="0" eaLnBrk="1" hangingPunct="1">
              <a:buFontTx/>
              <a:buNone/>
            </a:pPr>
            <a:endParaRPr lang="en-IE" dirty="0">
              <a:solidFill>
                <a:srgbClr val="FFFAE7"/>
              </a:solidFill>
              <a:ea typeface="ＭＳ Ｐゴシック" pitchFamily="-109" charset="-128"/>
              <a:cs typeface="ＭＳ Ｐゴシック" pitchFamily="-109" charset="-128"/>
            </a:endParaRPr>
          </a:p>
        </p:txBody>
      </p:sp>
      <p:pic>
        <p:nvPicPr>
          <p:cNvPr id="140299" name="Picture 11" descr="Ann feeding Obaking (Medium)"/>
          <p:cNvPicPr>
            <a:picLocks noChangeAspect="1" noChangeArrowheads="1"/>
          </p:cNvPicPr>
          <p:nvPr/>
        </p:nvPicPr>
        <p:blipFill>
          <a:blip r:embed="rId3"/>
          <a:srcRect/>
          <a:stretch>
            <a:fillRect/>
          </a:stretch>
        </p:blipFill>
        <p:spPr bwMode="auto">
          <a:xfrm>
            <a:off x="1979613" y="1989138"/>
            <a:ext cx="5281612" cy="3962400"/>
          </a:xfrm>
          <a:prstGeom prst="rect">
            <a:avLst/>
          </a:prstGeom>
          <a:noFill/>
          <a:ln w="9525">
            <a:noFill/>
            <a:miter lim="800000"/>
            <a:headEnd/>
            <a:tailEnd/>
          </a:ln>
        </p:spPr>
      </p:pic>
      <p:pic>
        <p:nvPicPr>
          <p:cNvPr id="140298" name="Picture 10" descr="EOF and Sifaniso (Medium)"/>
          <p:cNvPicPr>
            <a:picLocks noChangeAspect="1" noChangeArrowheads="1"/>
          </p:cNvPicPr>
          <p:nvPr/>
        </p:nvPicPr>
        <p:blipFill>
          <a:blip r:embed="rId4"/>
          <a:srcRect/>
          <a:stretch>
            <a:fillRect/>
          </a:stretch>
        </p:blipFill>
        <p:spPr bwMode="auto">
          <a:xfrm>
            <a:off x="4932363" y="1557338"/>
            <a:ext cx="3816350" cy="2862262"/>
          </a:xfrm>
          <a:prstGeom prst="rect">
            <a:avLst/>
          </a:prstGeom>
          <a:noFill/>
          <a:ln w="9525">
            <a:noFill/>
            <a:miter lim="800000"/>
            <a:headEnd/>
            <a:tailEnd/>
          </a:ln>
        </p:spPr>
      </p:pic>
      <p:pic>
        <p:nvPicPr>
          <p:cNvPr id="140300" name="Picture 12" descr="CD and Dorothy (Medium)"/>
          <p:cNvPicPr>
            <a:picLocks noChangeAspect="1" noChangeArrowheads="1"/>
          </p:cNvPicPr>
          <p:nvPr/>
        </p:nvPicPr>
        <p:blipFill>
          <a:blip r:embed="rId5"/>
          <a:srcRect/>
          <a:stretch>
            <a:fillRect/>
          </a:stretch>
        </p:blipFill>
        <p:spPr bwMode="auto">
          <a:xfrm>
            <a:off x="323850" y="3644900"/>
            <a:ext cx="3840163" cy="2881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0290">
                                            <p:txEl>
                                              <p:pRg st="2" end="2"/>
                                            </p:txEl>
                                          </p:spTgt>
                                        </p:tgtEl>
                                        <p:attrNameLst>
                                          <p:attrName>style.visibility</p:attrName>
                                        </p:attrNameLst>
                                      </p:cBhvr>
                                      <p:to>
                                        <p:strVal val="visible"/>
                                      </p:to>
                                    </p:set>
                                    <p:anim calcmode="lin" valueType="num">
                                      <p:cBhvr>
                                        <p:cTn id="7" dur="1000" fill="hold"/>
                                        <p:tgtEl>
                                          <p:spTgt spid="140290">
                                            <p:txEl>
                                              <p:pRg st="2" end="2"/>
                                            </p:txEl>
                                          </p:spTgt>
                                        </p:tgtEl>
                                        <p:attrNameLst>
                                          <p:attrName>ppt_w</p:attrName>
                                        </p:attrNameLst>
                                      </p:cBhvr>
                                      <p:tavLst>
                                        <p:tav tm="0">
                                          <p:val>
                                            <p:strVal val="#ppt_w+.3"/>
                                          </p:val>
                                        </p:tav>
                                        <p:tav tm="100000">
                                          <p:val>
                                            <p:strVal val="#ppt_w"/>
                                          </p:val>
                                        </p:tav>
                                      </p:tavLst>
                                    </p:anim>
                                    <p:anim calcmode="lin" valueType="num">
                                      <p:cBhvr>
                                        <p:cTn id="8" dur="1000" fill="hold"/>
                                        <p:tgtEl>
                                          <p:spTgt spid="140290">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140290">
                                            <p:txEl>
                                              <p:pRg st="2" end="2"/>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40290">
                                            <p:txEl>
                                              <p:pRg st="4" end="4"/>
                                            </p:txEl>
                                          </p:spTgt>
                                        </p:tgtEl>
                                        <p:attrNameLst>
                                          <p:attrName>style.visibility</p:attrName>
                                        </p:attrNameLst>
                                      </p:cBhvr>
                                      <p:to>
                                        <p:strVal val="visible"/>
                                      </p:to>
                                    </p:set>
                                    <p:anim calcmode="lin" valueType="num">
                                      <p:cBhvr>
                                        <p:cTn id="12" dur="1000" fill="hold"/>
                                        <p:tgtEl>
                                          <p:spTgt spid="140290">
                                            <p:txEl>
                                              <p:pRg st="4" end="4"/>
                                            </p:txEl>
                                          </p:spTgt>
                                        </p:tgtEl>
                                        <p:attrNameLst>
                                          <p:attrName>ppt_w</p:attrName>
                                        </p:attrNameLst>
                                      </p:cBhvr>
                                      <p:tavLst>
                                        <p:tav tm="0">
                                          <p:val>
                                            <p:strVal val="#ppt_w+.3"/>
                                          </p:val>
                                        </p:tav>
                                        <p:tav tm="100000">
                                          <p:val>
                                            <p:strVal val="#ppt_w"/>
                                          </p:val>
                                        </p:tav>
                                      </p:tavLst>
                                    </p:anim>
                                    <p:anim calcmode="lin" valueType="num">
                                      <p:cBhvr>
                                        <p:cTn id="13" dur="1000" fill="hold"/>
                                        <p:tgtEl>
                                          <p:spTgt spid="140290">
                                            <p:txEl>
                                              <p:pRg st="4" end="4"/>
                                            </p:txEl>
                                          </p:spTgt>
                                        </p:tgtEl>
                                        <p:attrNameLst>
                                          <p:attrName>ppt_h</p:attrName>
                                        </p:attrNameLst>
                                      </p:cBhvr>
                                      <p:tavLst>
                                        <p:tav tm="0">
                                          <p:val>
                                            <p:strVal val="#ppt_h"/>
                                          </p:val>
                                        </p:tav>
                                        <p:tav tm="100000">
                                          <p:val>
                                            <p:strVal val="#ppt_h"/>
                                          </p:val>
                                        </p:tav>
                                      </p:tavLst>
                                    </p:anim>
                                    <p:animEffect transition="in" filter="fade">
                                      <p:cBhvr>
                                        <p:cTn id="14" dur="1000"/>
                                        <p:tgtEl>
                                          <p:spTgt spid="140290">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0290">
                                            <p:txEl>
                                              <p:pRg st="2" end="2"/>
                                            </p:txEl>
                                          </p:spTgt>
                                        </p:tgtEl>
                                      </p:cBhvr>
                                    </p:animEffect>
                                    <p:set>
                                      <p:cBhvr>
                                        <p:cTn id="19" dur="1" fill="hold">
                                          <p:stCondLst>
                                            <p:cond delay="499"/>
                                          </p:stCondLst>
                                        </p:cTn>
                                        <p:tgtEl>
                                          <p:spTgt spid="140290">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0290">
                                            <p:txEl>
                                              <p:pRg st="4" end="4"/>
                                            </p:txEl>
                                          </p:spTgt>
                                        </p:tgtEl>
                                      </p:cBhvr>
                                    </p:animEffect>
                                    <p:set>
                                      <p:cBhvr>
                                        <p:cTn id="22" dur="1" fill="hold">
                                          <p:stCondLst>
                                            <p:cond delay="499"/>
                                          </p:stCondLst>
                                        </p:cTn>
                                        <p:tgtEl>
                                          <p:spTgt spid="140290">
                                            <p:txEl>
                                              <p:pRg st="4" end="4"/>
                                            </p:txEl>
                                          </p:spTgt>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40299"/>
                                        </p:tgtEl>
                                        <p:attrNameLst>
                                          <p:attrName>style.visibility</p:attrName>
                                        </p:attrNameLst>
                                      </p:cBhvr>
                                      <p:to>
                                        <p:strVal val="visible"/>
                                      </p:to>
                                    </p:set>
                                    <p:animEffect transition="in" filter="fade">
                                      <p:cBhvr>
                                        <p:cTn id="25" dur="500"/>
                                        <p:tgtEl>
                                          <p:spTgt spid="140299"/>
                                        </p:tgtEl>
                                      </p:cBhvr>
                                    </p:animEffect>
                                  </p:childTnLst>
                                </p:cTn>
                              </p:par>
                            </p:childTnLst>
                          </p:cTn>
                        </p:par>
                        <p:par>
                          <p:cTn id="26" fill="hold">
                            <p:stCondLst>
                              <p:cond delay="500"/>
                            </p:stCondLst>
                            <p:childTnLst>
                              <p:par>
                                <p:cTn id="27" presetID="2" presetClass="entr" presetSubtype="3" fill="hold" nodeType="afterEffect">
                                  <p:stCondLst>
                                    <p:cond delay="2000"/>
                                  </p:stCondLst>
                                  <p:childTnLst>
                                    <p:set>
                                      <p:cBhvr>
                                        <p:cTn id="28" dur="1" fill="hold">
                                          <p:stCondLst>
                                            <p:cond delay="0"/>
                                          </p:stCondLst>
                                        </p:cTn>
                                        <p:tgtEl>
                                          <p:spTgt spid="140298"/>
                                        </p:tgtEl>
                                        <p:attrNameLst>
                                          <p:attrName>style.visibility</p:attrName>
                                        </p:attrNameLst>
                                      </p:cBhvr>
                                      <p:to>
                                        <p:strVal val="visible"/>
                                      </p:to>
                                    </p:set>
                                    <p:anim calcmode="lin" valueType="num">
                                      <p:cBhvr additive="base">
                                        <p:cTn id="29" dur="1000" fill="hold"/>
                                        <p:tgtEl>
                                          <p:spTgt spid="140298"/>
                                        </p:tgtEl>
                                        <p:attrNameLst>
                                          <p:attrName>ppt_x</p:attrName>
                                        </p:attrNameLst>
                                      </p:cBhvr>
                                      <p:tavLst>
                                        <p:tav tm="0">
                                          <p:val>
                                            <p:strVal val="1+#ppt_w/2"/>
                                          </p:val>
                                        </p:tav>
                                        <p:tav tm="100000">
                                          <p:val>
                                            <p:strVal val="#ppt_x"/>
                                          </p:val>
                                        </p:tav>
                                      </p:tavLst>
                                    </p:anim>
                                    <p:anim calcmode="lin" valueType="num">
                                      <p:cBhvr additive="base">
                                        <p:cTn id="30" dur="1000" fill="hold"/>
                                        <p:tgtEl>
                                          <p:spTgt spid="140298"/>
                                        </p:tgtEl>
                                        <p:attrNameLst>
                                          <p:attrName>ppt_y</p:attrName>
                                        </p:attrNameLst>
                                      </p:cBhvr>
                                      <p:tavLst>
                                        <p:tav tm="0">
                                          <p:val>
                                            <p:strVal val="0-#ppt_h/2"/>
                                          </p:val>
                                        </p:tav>
                                        <p:tav tm="100000">
                                          <p:val>
                                            <p:strVal val="#ppt_y"/>
                                          </p:val>
                                        </p:tav>
                                      </p:tavLst>
                                    </p:anim>
                                  </p:childTnLst>
                                </p:cTn>
                              </p:par>
                              <p:par>
                                <p:cTn id="31" presetID="2" presetClass="entr" presetSubtype="12" fill="hold" nodeType="withEffect">
                                  <p:stCondLst>
                                    <p:cond delay="2000"/>
                                  </p:stCondLst>
                                  <p:childTnLst>
                                    <p:set>
                                      <p:cBhvr>
                                        <p:cTn id="32" dur="1" fill="hold">
                                          <p:stCondLst>
                                            <p:cond delay="0"/>
                                          </p:stCondLst>
                                        </p:cTn>
                                        <p:tgtEl>
                                          <p:spTgt spid="140300"/>
                                        </p:tgtEl>
                                        <p:attrNameLst>
                                          <p:attrName>style.visibility</p:attrName>
                                        </p:attrNameLst>
                                      </p:cBhvr>
                                      <p:to>
                                        <p:strVal val="visible"/>
                                      </p:to>
                                    </p:set>
                                    <p:anim calcmode="lin" valueType="num">
                                      <p:cBhvr additive="base">
                                        <p:cTn id="33" dur="1000" fill="hold"/>
                                        <p:tgtEl>
                                          <p:spTgt spid="140300"/>
                                        </p:tgtEl>
                                        <p:attrNameLst>
                                          <p:attrName>ppt_x</p:attrName>
                                        </p:attrNameLst>
                                      </p:cBhvr>
                                      <p:tavLst>
                                        <p:tav tm="0">
                                          <p:val>
                                            <p:strVal val="0-#ppt_w/2"/>
                                          </p:val>
                                        </p:tav>
                                        <p:tav tm="100000">
                                          <p:val>
                                            <p:strVal val="#ppt_x"/>
                                          </p:val>
                                        </p:tav>
                                      </p:tavLst>
                                    </p:anim>
                                    <p:anim calcmode="lin" valueType="num">
                                      <p:cBhvr additive="base">
                                        <p:cTn id="34" dur="1000" fill="hold"/>
                                        <p:tgtEl>
                                          <p:spTgt spid="140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2" name="Rectangle 6"/>
          <p:cNvSpPr>
            <a:spLocks noGrp="1" noChangeArrowheads="1"/>
          </p:cNvSpPr>
          <p:nvPr>
            <p:ph type="title"/>
          </p:nvPr>
        </p:nvSpPr>
        <p:spPr/>
        <p:txBody>
          <a:bodyPr>
            <a:normAutofit fontScale="90000"/>
          </a:bodyPr>
          <a:lstStyle/>
          <a:p>
            <a:pPr eaLnBrk="1" hangingPunct="1"/>
            <a:r>
              <a:rPr lang="en-IE" sz="4000" dirty="0">
                <a:solidFill>
                  <a:srgbClr val="FFFAE7"/>
                </a:solidFill>
                <a:ea typeface="ＭＳ Ｐゴシック" pitchFamily="-109" charset="-128"/>
                <a:cs typeface="ＭＳ Ｐゴシック" pitchFamily="-109" charset="-128"/>
              </a:rPr>
              <a:t>Streetwise, Little Eden and Sukumawenze</a:t>
            </a:r>
            <a:endParaRPr lang="en-US" sz="4000" dirty="0">
              <a:solidFill>
                <a:srgbClr val="FFFAE7"/>
              </a:solidFill>
              <a:ea typeface="ＭＳ Ｐゴシック" pitchFamily="-109" charset="-128"/>
              <a:cs typeface="ＭＳ Ｐゴシック" pitchFamily="-109" charset="-128"/>
            </a:endParaRPr>
          </a:p>
        </p:txBody>
      </p:sp>
      <p:sp>
        <p:nvSpPr>
          <p:cNvPr id="142338" name="Rectangle 2"/>
          <p:cNvSpPr>
            <a:spLocks noGrp="1" noChangeArrowheads="1"/>
          </p:cNvSpPr>
          <p:nvPr>
            <p:ph idx="1"/>
          </p:nvPr>
        </p:nvSpPr>
        <p:spPr/>
        <p:txBody>
          <a:bodyPr/>
          <a:lstStyle/>
          <a:p>
            <a:pPr marL="0" indent="0" algn="ctr" eaLnBrk="1" hangingPunct="1">
              <a:buFontTx/>
              <a:buNone/>
            </a:pPr>
            <a:endParaRPr lang="en-IE">
              <a:solidFill>
                <a:schemeClr val="bg1"/>
              </a:solidFill>
              <a:ea typeface="ＭＳ Ｐゴシック" pitchFamily="-109" charset="-128"/>
              <a:cs typeface="ＭＳ Ｐゴシック" pitchFamily="-109" charset="-128"/>
            </a:endParaRPr>
          </a:p>
          <a:p>
            <a:pPr marL="0" indent="0" algn="ctr" eaLnBrk="1" hangingPunct="1">
              <a:buFontTx/>
              <a:buNone/>
            </a:pPr>
            <a:r>
              <a:rPr lang="en-IE">
                <a:solidFill>
                  <a:schemeClr val="bg1"/>
                </a:solidFill>
                <a:ea typeface="ＭＳ Ｐゴシック" pitchFamily="-109" charset="-128"/>
                <a:cs typeface="ＭＳ Ｐゴシック" pitchFamily="-109" charset="-128"/>
              </a:rPr>
              <a:t>SUKUMAWENZE</a:t>
            </a:r>
          </a:p>
          <a:p>
            <a:pPr marL="0" indent="0" algn="ctr" eaLnBrk="1" hangingPunct="1">
              <a:buFontTx/>
              <a:buNone/>
            </a:pPr>
            <a:endParaRPr lang="en-IE">
              <a:solidFill>
                <a:schemeClr val="bg1"/>
              </a:solidFill>
              <a:ea typeface="ＭＳ Ｐゴシック" pitchFamily="-109" charset="-128"/>
              <a:cs typeface="ＭＳ Ｐゴシック" pitchFamily="-109" charset="-128"/>
            </a:endParaRPr>
          </a:p>
          <a:p>
            <a:pPr marL="0" indent="0" algn="ctr" eaLnBrk="1" hangingPunct="1">
              <a:buFontTx/>
              <a:buNone/>
            </a:pPr>
            <a:r>
              <a:rPr lang="en-IE">
                <a:solidFill>
                  <a:schemeClr val="bg1"/>
                </a:solidFill>
                <a:ea typeface="ＭＳ Ｐゴシック" pitchFamily="-109" charset="-128"/>
                <a:cs typeface="ＭＳ Ｐゴシック" pitchFamily="-109" charset="-128"/>
              </a:rPr>
              <a:t>An Oblate Mission founded by Fr. Paddy McMahon that gives terminally-ill patients dignity, peace and comfort in their final days</a:t>
            </a:r>
            <a:endParaRPr lang="en-US">
              <a:solidFill>
                <a:schemeClr val="bg1"/>
              </a:solidFill>
              <a:ea typeface="ＭＳ Ｐゴシック" pitchFamily="-109" charset="-128"/>
              <a:cs typeface="ＭＳ Ｐゴシック" pitchFamily="-109" charset="-128"/>
            </a:endParaRPr>
          </a:p>
        </p:txBody>
      </p:sp>
      <p:pic>
        <p:nvPicPr>
          <p:cNvPr id="142348" name="Picture 12" descr="DSC02181 (Medium)"/>
          <p:cNvPicPr>
            <a:picLocks noChangeAspect="1" noChangeArrowheads="1"/>
          </p:cNvPicPr>
          <p:nvPr/>
        </p:nvPicPr>
        <p:blipFill>
          <a:blip r:embed="rId3"/>
          <a:srcRect/>
          <a:stretch>
            <a:fillRect/>
          </a:stretch>
        </p:blipFill>
        <p:spPr bwMode="auto">
          <a:xfrm>
            <a:off x="1547813" y="1773238"/>
            <a:ext cx="6215062" cy="4659312"/>
          </a:xfrm>
          <a:prstGeom prst="rect">
            <a:avLst/>
          </a:prstGeom>
          <a:noFill/>
          <a:ln w="9525">
            <a:noFill/>
            <a:miter lim="800000"/>
            <a:headEnd/>
            <a:tailEnd/>
          </a:ln>
        </p:spPr>
      </p:pic>
      <p:pic>
        <p:nvPicPr>
          <p:cNvPr id="142346" name="Picture 10" descr="DSC02185 (Medium)"/>
          <p:cNvPicPr>
            <a:picLocks noChangeAspect="1" noChangeArrowheads="1"/>
          </p:cNvPicPr>
          <p:nvPr/>
        </p:nvPicPr>
        <p:blipFill>
          <a:blip r:embed="rId4"/>
          <a:srcRect/>
          <a:stretch>
            <a:fillRect/>
          </a:stretch>
        </p:blipFill>
        <p:spPr bwMode="auto">
          <a:xfrm>
            <a:off x="4643438" y="1557338"/>
            <a:ext cx="4103687" cy="3076575"/>
          </a:xfrm>
          <a:prstGeom prst="rect">
            <a:avLst/>
          </a:prstGeom>
          <a:noFill/>
          <a:ln w="9525">
            <a:noFill/>
            <a:miter lim="800000"/>
            <a:headEnd/>
            <a:tailEnd/>
          </a:ln>
        </p:spPr>
      </p:pic>
      <p:pic>
        <p:nvPicPr>
          <p:cNvPr id="142347" name="Picture 11" descr="DSC02227 (Medium)"/>
          <p:cNvPicPr>
            <a:picLocks noChangeAspect="1" noChangeArrowheads="1"/>
          </p:cNvPicPr>
          <p:nvPr/>
        </p:nvPicPr>
        <p:blipFill>
          <a:blip r:embed="rId5"/>
          <a:srcRect/>
          <a:stretch>
            <a:fillRect/>
          </a:stretch>
        </p:blipFill>
        <p:spPr bwMode="auto">
          <a:xfrm>
            <a:off x="323850" y="3465513"/>
            <a:ext cx="4103688" cy="3076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2338">
                                            <p:txEl>
                                              <p:pRg st="1" end="1"/>
                                            </p:txEl>
                                          </p:spTgt>
                                        </p:tgtEl>
                                        <p:attrNameLst>
                                          <p:attrName>style.visibility</p:attrName>
                                        </p:attrNameLst>
                                      </p:cBhvr>
                                      <p:to>
                                        <p:strVal val="visible"/>
                                      </p:to>
                                    </p:set>
                                    <p:anim calcmode="lin" valueType="num">
                                      <p:cBhvr>
                                        <p:cTn id="7" dur="1000" fill="hold"/>
                                        <p:tgtEl>
                                          <p:spTgt spid="142338">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142338">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42338">
                                            <p:txEl>
                                              <p:pRg st="1" end="1"/>
                                            </p:txEl>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2338">
                                            <p:txEl>
                                              <p:pRg st="3" end="3"/>
                                            </p:txEl>
                                          </p:spTgt>
                                        </p:tgtEl>
                                        <p:attrNameLst>
                                          <p:attrName>style.visibility</p:attrName>
                                        </p:attrNameLst>
                                      </p:cBhvr>
                                      <p:to>
                                        <p:strVal val="visible"/>
                                      </p:to>
                                    </p:set>
                                    <p:anim calcmode="lin" valueType="num">
                                      <p:cBhvr>
                                        <p:cTn id="12" dur="1000" fill="hold"/>
                                        <p:tgtEl>
                                          <p:spTgt spid="142338">
                                            <p:txEl>
                                              <p:pRg st="3" end="3"/>
                                            </p:txEl>
                                          </p:spTgt>
                                        </p:tgtEl>
                                        <p:attrNameLst>
                                          <p:attrName>ppt_w</p:attrName>
                                        </p:attrNameLst>
                                      </p:cBhvr>
                                      <p:tavLst>
                                        <p:tav tm="0">
                                          <p:val>
                                            <p:strVal val="#ppt_w+.3"/>
                                          </p:val>
                                        </p:tav>
                                        <p:tav tm="100000">
                                          <p:val>
                                            <p:strVal val="#ppt_w"/>
                                          </p:val>
                                        </p:tav>
                                      </p:tavLst>
                                    </p:anim>
                                    <p:anim calcmode="lin" valueType="num">
                                      <p:cBhvr>
                                        <p:cTn id="13" dur="1000" fill="hold"/>
                                        <p:tgtEl>
                                          <p:spTgt spid="142338">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14233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142338">
                                            <p:txEl>
                                              <p:pRg st="1" end="1"/>
                                            </p:txEl>
                                          </p:spTgt>
                                        </p:tgtEl>
                                      </p:cBhvr>
                                    </p:animEffect>
                                    <p:set>
                                      <p:cBhvr>
                                        <p:cTn id="19" dur="1" fill="hold">
                                          <p:stCondLst>
                                            <p:cond delay="999"/>
                                          </p:stCondLst>
                                        </p:cTn>
                                        <p:tgtEl>
                                          <p:spTgt spid="142338">
                                            <p:txEl>
                                              <p:pRg st="1" end="1"/>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42338">
                                            <p:txEl>
                                              <p:pRg st="3" end="3"/>
                                            </p:txEl>
                                          </p:spTgt>
                                        </p:tgtEl>
                                      </p:cBhvr>
                                    </p:animEffect>
                                    <p:set>
                                      <p:cBhvr>
                                        <p:cTn id="22" dur="1" fill="hold">
                                          <p:stCondLst>
                                            <p:cond delay="999"/>
                                          </p:stCondLst>
                                        </p:cTn>
                                        <p:tgtEl>
                                          <p:spTgt spid="142338">
                                            <p:txEl>
                                              <p:pRg st="3" end="3"/>
                                            </p:txEl>
                                          </p:spTgt>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42348"/>
                                        </p:tgtEl>
                                        <p:attrNameLst>
                                          <p:attrName>style.visibility</p:attrName>
                                        </p:attrNameLst>
                                      </p:cBhvr>
                                      <p:to>
                                        <p:strVal val="visible"/>
                                      </p:to>
                                    </p:set>
                                    <p:animEffect transition="in" filter="fade">
                                      <p:cBhvr>
                                        <p:cTn id="25" dur="2000"/>
                                        <p:tgtEl>
                                          <p:spTgt spid="142348"/>
                                        </p:tgtEl>
                                      </p:cBhvr>
                                    </p:animEffect>
                                  </p:childTnLst>
                                </p:cTn>
                              </p:par>
                            </p:childTnLst>
                          </p:cTn>
                        </p:par>
                        <p:par>
                          <p:cTn id="26" fill="hold">
                            <p:stCondLst>
                              <p:cond delay="2000"/>
                            </p:stCondLst>
                            <p:childTnLst>
                              <p:par>
                                <p:cTn id="27" presetID="2" presetClass="entr" presetSubtype="3" fill="hold" nodeType="afterEffect">
                                  <p:stCondLst>
                                    <p:cond delay="2000"/>
                                  </p:stCondLst>
                                  <p:childTnLst>
                                    <p:set>
                                      <p:cBhvr>
                                        <p:cTn id="28" dur="1" fill="hold">
                                          <p:stCondLst>
                                            <p:cond delay="0"/>
                                          </p:stCondLst>
                                        </p:cTn>
                                        <p:tgtEl>
                                          <p:spTgt spid="142346"/>
                                        </p:tgtEl>
                                        <p:attrNameLst>
                                          <p:attrName>style.visibility</p:attrName>
                                        </p:attrNameLst>
                                      </p:cBhvr>
                                      <p:to>
                                        <p:strVal val="visible"/>
                                      </p:to>
                                    </p:set>
                                    <p:anim calcmode="lin" valueType="num">
                                      <p:cBhvr additive="base">
                                        <p:cTn id="29" dur="2000" fill="hold"/>
                                        <p:tgtEl>
                                          <p:spTgt spid="142346"/>
                                        </p:tgtEl>
                                        <p:attrNameLst>
                                          <p:attrName>ppt_x</p:attrName>
                                        </p:attrNameLst>
                                      </p:cBhvr>
                                      <p:tavLst>
                                        <p:tav tm="0">
                                          <p:val>
                                            <p:strVal val="1+#ppt_w/2"/>
                                          </p:val>
                                        </p:tav>
                                        <p:tav tm="100000">
                                          <p:val>
                                            <p:strVal val="#ppt_x"/>
                                          </p:val>
                                        </p:tav>
                                      </p:tavLst>
                                    </p:anim>
                                    <p:anim calcmode="lin" valueType="num">
                                      <p:cBhvr additive="base">
                                        <p:cTn id="30" dur="2000" fill="hold"/>
                                        <p:tgtEl>
                                          <p:spTgt spid="142346"/>
                                        </p:tgtEl>
                                        <p:attrNameLst>
                                          <p:attrName>ppt_y</p:attrName>
                                        </p:attrNameLst>
                                      </p:cBhvr>
                                      <p:tavLst>
                                        <p:tav tm="0">
                                          <p:val>
                                            <p:strVal val="0-#ppt_h/2"/>
                                          </p:val>
                                        </p:tav>
                                        <p:tav tm="100000">
                                          <p:val>
                                            <p:strVal val="#ppt_y"/>
                                          </p:val>
                                        </p:tav>
                                      </p:tavLst>
                                    </p:anim>
                                  </p:childTnLst>
                                </p:cTn>
                              </p:par>
                              <p:par>
                                <p:cTn id="31" presetID="2" presetClass="entr" presetSubtype="12" fill="hold" nodeType="withEffect">
                                  <p:stCondLst>
                                    <p:cond delay="2000"/>
                                  </p:stCondLst>
                                  <p:childTnLst>
                                    <p:set>
                                      <p:cBhvr>
                                        <p:cTn id="32" dur="1" fill="hold">
                                          <p:stCondLst>
                                            <p:cond delay="0"/>
                                          </p:stCondLst>
                                        </p:cTn>
                                        <p:tgtEl>
                                          <p:spTgt spid="142347"/>
                                        </p:tgtEl>
                                        <p:attrNameLst>
                                          <p:attrName>style.visibility</p:attrName>
                                        </p:attrNameLst>
                                      </p:cBhvr>
                                      <p:to>
                                        <p:strVal val="visible"/>
                                      </p:to>
                                    </p:set>
                                    <p:anim calcmode="lin" valueType="num">
                                      <p:cBhvr additive="base">
                                        <p:cTn id="33" dur="2000" fill="hold"/>
                                        <p:tgtEl>
                                          <p:spTgt spid="142347"/>
                                        </p:tgtEl>
                                        <p:attrNameLst>
                                          <p:attrName>ppt_x</p:attrName>
                                        </p:attrNameLst>
                                      </p:cBhvr>
                                      <p:tavLst>
                                        <p:tav tm="0">
                                          <p:val>
                                            <p:strVal val="0-#ppt_w/2"/>
                                          </p:val>
                                        </p:tav>
                                        <p:tav tm="100000">
                                          <p:val>
                                            <p:strVal val="#ppt_x"/>
                                          </p:val>
                                        </p:tav>
                                      </p:tavLst>
                                    </p:anim>
                                    <p:anim calcmode="lin" valueType="num">
                                      <p:cBhvr additive="base">
                                        <p:cTn id="34" dur="2000" fill="hold"/>
                                        <p:tgtEl>
                                          <p:spTgt spid="142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build="p"/>
      <p:bldP spid="142338" grpId="1"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60350"/>
            <a:ext cx="8229600" cy="1143000"/>
          </a:xfrm>
        </p:spPr>
        <p:txBody>
          <a:bodyPr/>
          <a:lstStyle/>
          <a:p>
            <a:pPr eaLnBrk="1" hangingPunct="1"/>
            <a:r>
              <a:rPr lang="en-IE" dirty="0" smtClean="0">
                <a:solidFill>
                  <a:srgbClr val="FFFAE7"/>
                </a:solidFill>
                <a:ea typeface="ＭＳ Ｐゴシック" pitchFamily="-109" charset="-128"/>
                <a:cs typeface="ＭＳ Ｐゴシック" pitchFamily="-109" charset="-128"/>
              </a:rPr>
              <a:t>Anglo-Irish Projects</a:t>
            </a:r>
            <a:endParaRPr lang="en-US" dirty="0" smtClean="0">
              <a:solidFill>
                <a:srgbClr val="FFFAE7"/>
              </a:solidFill>
              <a:ea typeface="ＭＳ Ｐゴシック" pitchFamily="-109" charset="-128"/>
              <a:cs typeface="ＭＳ Ｐゴシック" pitchFamily="-109" charset="-128"/>
            </a:endParaRPr>
          </a:p>
        </p:txBody>
      </p:sp>
      <p:sp>
        <p:nvSpPr>
          <p:cNvPr id="121859" name="Rectangle 3"/>
          <p:cNvSpPr>
            <a:spLocks noGrp="1" noChangeArrowheads="1"/>
          </p:cNvSpPr>
          <p:nvPr>
            <p:ph idx="1"/>
          </p:nvPr>
        </p:nvSpPr>
        <p:spPr>
          <a:xfrm>
            <a:off x="457200" y="1752600"/>
            <a:ext cx="8229600" cy="4525963"/>
          </a:xfrm>
        </p:spPr>
        <p:txBody>
          <a:bodyPr>
            <a:normAutofit fontScale="92500" lnSpcReduction="10000"/>
          </a:bodyPr>
          <a:lstStyle/>
          <a:p>
            <a:pPr eaLnBrk="1" hangingPunct="1">
              <a:lnSpc>
                <a:spcPct val="90000"/>
              </a:lnSpc>
            </a:pPr>
            <a:r>
              <a:rPr lang="en-IE" sz="2800" dirty="0" smtClean="0">
                <a:solidFill>
                  <a:schemeClr val="accent2">
                    <a:lumMod val="20000"/>
                    <a:lumOff val="80000"/>
                  </a:schemeClr>
                </a:solidFill>
                <a:ea typeface="ＭＳ Ｐゴシック" pitchFamily="-109" charset="-128"/>
                <a:cs typeface="ＭＳ Ｐゴシック" pitchFamily="-109" charset="-128"/>
              </a:rPr>
              <a:t>Guest visiting program</a:t>
            </a:r>
          </a:p>
          <a:p>
            <a:pPr eaLnBrk="1" hangingPunct="1">
              <a:lnSpc>
                <a:spcPct val="90000"/>
              </a:lnSpc>
            </a:pPr>
            <a:endParaRPr lang="en-IE" sz="2800" dirty="0" smtClean="0">
              <a:solidFill>
                <a:schemeClr val="accent2">
                  <a:lumMod val="20000"/>
                  <a:lumOff val="80000"/>
                </a:schemeClr>
              </a:solidFill>
              <a:ea typeface="ＭＳ Ｐゴシック" pitchFamily="-109" charset="-128"/>
              <a:cs typeface="ＭＳ Ｐゴシック" pitchFamily="-109" charset="-128"/>
            </a:endParaRPr>
          </a:p>
          <a:p>
            <a:pPr eaLnBrk="1" hangingPunct="1">
              <a:lnSpc>
                <a:spcPct val="90000"/>
              </a:lnSpc>
            </a:pPr>
            <a:r>
              <a:rPr lang="en-IE" sz="2800" dirty="0" smtClean="0">
                <a:solidFill>
                  <a:schemeClr val="accent2">
                    <a:lumMod val="20000"/>
                    <a:lumOff val="80000"/>
                  </a:schemeClr>
                </a:solidFill>
                <a:ea typeface="ＭＳ Ｐゴシック" pitchFamily="-109" charset="-128"/>
                <a:cs typeface="ＭＳ Ｐゴシック" pitchFamily="-109" charset="-128"/>
              </a:rPr>
              <a:t>Annual Lourdes reunion</a:t>
            </a:r>
          </a:p>
          <a:p>
            <a:pPr eaLnBrk="1" hangingPunct="1">
              <a:lnSpc>
                <a:spcPct val="90000"/>
              </a:lnSpc>
              <a:buNone/>
            </a:pPr>
            <a:endParaRPr lang="en-IE" sz="2800" dirty="0" smtClean="0">
              <a:solidFill>
                <a:schemeClr val="accent2">
                  <a:lumMod val="20000"/>
                  <a:lumOff val="80000"/>
                </a:schemeClr>
              </a:solidFill>
              <a:ea typeface="ＭＳ Ｐゴシック" pitchFamily="-109" charset="-128"/>
              <a:cs typeface="ＭＳ Ｐゴシック" pitchFamily="-109" charset="-128"/>
            </a:endParaRPr>
          </a:p>
          <a:p>
            <a:pPr eaLnBrk="1" hangingPunct="1">
              <a:lnSpc>
                <a:spcPct val="90000"/>
              </a:lnSpc>
            </a:pPr>
            <a:r>
              <a:rPr lang="en-IE" sz="2800" dirty="0" smtClean="0">
                <a:solidFill>
                  <a:schemeClr val="accent2">
                    <a:lumMod val="20000"/>
                    <a:lumOff val="80000"/>
                  </a:schemeClr>
                </a:solidFill>
                <a:ea typeface="ＭＳ Ｐゴシック" pitchFamily="-109" charset="-128"/>
                <a:cs typeface="ＭＳ Ｐゴシック" pitchFamily="-109" charset="-128"/>
              </a:rPr>
              <a:t>Summer Camp 2010 </a:t>
            </a:r>
            <a:r>
              <a:rPr lang="en-US" sz="2800" dirty="0" smtClean="0">
                <a:solidFill>
                  <a:schemeClr val="accent2">
                    <a:lumMod val="20000"/>
                    <a:lumOff val="80000"/>
                  </a:schemeClr>
                </a:solidFill>
                <a:ea typeface="ＭＳ Ｐゴシック" pitchFamily="-109" charset="-128"/>
                <a:cs typeface="ＭＳ Ｐゴシック" pitchFamily="-109" charset="-128"/>
              </a:rPr>
              <a:t>–</a:t>
            </a:r>
            <a:r>
              <a:rPr lang="en-IE" sz="2800" dirty="0" smtClean="0">
                <a:solidFill>
                  <a:schemeClr val="accent2">
                    <a:lumMod val="20000"/>
                    <a:lumOff val="80000"/>
                  </a:schemeClr>
                </a:solidFill>
                <a:ea typeface="ＭＳ Ｐゴシック" pitchFamily="-109" charset="-128"/>
                <a:cs typeface="ＭＳ Ｐゴシック" pitchFamily="-109" charset="-128"/>
              </a:rPr>
              <a:t> Wales for 12-14 year olds</a:t>
            </a:r>
          </a:p>
          <a:p>
            <a:pPr eaLnBrk="1" hangingPunct="1">
              <a:lnSpc>
                <a:spcPct val="90000"/>
              </a:lnSpc>
            </a:pPr>
            <a:endParaRPr lang="en-IE" sz="2800" dirty="0" smtClean="0">
              <a:solidFill>
                <a:schemeClr val="accent2">
                  <a:lumMod val="20000"/>
                  <a:lumOff val="80000"/>
                </a:schemeClr>
              </a:solidFill>
              <a:ea typeface="ＭＳ Ｐゴシック" pitchFamily="-109" charset="-128"/>
              <a:cs typeface="ＭＳ Ｐゴシック" pitchFamily="-109" charset="-128"/>
            </a:endParaRPr>
          </a:p>
          <a:p>
            <a:pPr eaLnBrk="1" hangingPunct="1">
              <a:lnSpc>
                <a:spcPct val="90000"/>
              </a:lnSpc>
            </a:pPr>
            <a:r>
              <a:rPr lang="en-IE" sz="2800" dirty="0" smtClean="0">
                <a:solidFill>
                  <a:schemeClr val="accent2">
                    <a:lumMod val="20000"/>
                    <a:lumOff val="80000"/>
                  </a:schemeClr>
                </a:solidFill>
                <a:ea typeface="ＭＳ Ｐゴシック" pitchFamily="-109" charset="-128"/>
                <a:cs typeface="ＭＳ Ｐゴシック" pitchFamily="-109" charset="-128"/>
              </a:rPr>
              <a:t>New Groups in London, Anglesey and Edinburgh</a:t>
            </a:r>
          </a:p>
          <a:p>
            <a:pPr eaLnBrk="1" hangingPunct="1">
              <a:lnSpc>
                <a:spcPct val="90000"/>
              </a:lnSpc>
            </a:pPr>
            <a:endParaRPr lang="en-US" sz="2400" dirty="0" smtClean="0">
              <a:solidFill>
                <a:schemeClr val="bg1"/>
              </a:solidFill>
              <a:ea typeface="ＭＳ Ｐゴシック" pitchFamily="-109" charset="-128"/>
              <a:cs typeface="ＭＳ Ｐゴシック" pitchFamily="-10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p:cTn id="7" dur="1000" fill="hold"/>
                                        <p:tgtEl>
                                          <p:spTgt spid="121858"/>
                                        </p:tgtEl>
                                        <p:attrNameLst>
                                          <p:attrName>ppt_w</p:attrName>
                                        </p:attrNameLst>
                                      </p:cBhvr>
                                      <p:tavLst>
                                        <p:tav tm="0">
                                          <p:val>
                                            <p:strVal val="#ppt_w+.3"/>
                                          </p:val>
                                        </p:tav>
                                        <p:tav tm="100000">
                                          <p:val>
                                            <p:strVal val="#ppt_w"/>
                                          </p:val>
                                        </p:tav>
                                      </p:tavLst>
                                    </p:anim>
                                    <p:anim calcmode="lin" valueType="num">
                                      <p:cBhvr>
                                        <p:cTn id="8" dur="1000" fill="hold"/>
                                        <p:tgtEl>
                                          <p:spTgt spid="121858"/>
                                        </p:tgtEl>
                                        <p:attrNameLst>
                                          <p:attrName>ppt_h</p:attrName>
                                        </p:attrNameLst>
                                      </p:cBhvr>
                                      <p:tavLst>
                                        <p:tav tm="0">
                                          <p:val>
                                            <p:strVal val="#ppt_h"/>
                                          </p:val>
                                        </p:tav>
                                        <p:tav tm="100000">
                                          <p:val>
                                            <p:strVal val="#ppt_h"/>
                                          </p:val>
                                        </p:tav>
                                      </p:tavLst>
                                    </p:anim>
                                    <p:animEffect transition="in" filter="fade">
                                      <p:cBhvr>
                                        <p:cTn id="9" dur="1000"/>
                                        <p:tgtEl>
                                          <p:spTgt spid="12185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1859">
                                            <p:txEl>
                                              <p:pRg st="0" end="0"/>
                                            </p:txEl>
                                          </p:spTgt>
                                        </p:tgtEl>
                                        <p:attrNameLst>
                                          <p:attrName>style.visibility</p:attrName>
                                        </p:attrNameLst>
                                      </p:cBhvr>
                                      <p:to>
                                        <p:strVal val="visible"/>
                                      </p:to>
                                    </p:set>
                                    <p:anim calcmode="lin" valueType="num">
                                      <p:cBhvr>
                                        <p:cTn id="14" dur="1000" fill="hold"/>
                                        <p:tgtEl>
                                          <p:spTgt spid="121859">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121859">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2185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21859">
                                            <p:txEl>
                                              <p:pRg st="2" end="2"/>
                                            </p:txEl>
                                          </p:spTgt>
                                        </p:tgtEl>
                                        <p:attrNameLst>
                                          <p:attrName>style.visibility</p:attrName>
                                        </p:attrNameLst>
                                      </p:cBhvr>
                                      <p:to>
                                        <p:strVal val="visible"/>
                                      </p:to>
                                    </p:set>
                                    <p:anim calcmode="lin" valueType="num">
                                      <p:cBhvr>
                                        <p:cTn id="21" dur="1000" fill="hold"/>
                                        <p:tgtEl>
                                          <p:spTgt spid="121859">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2185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2185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21859">
                                            <p:txEl>
                                              <p:pRg st="4" end="4"/>
                                            </p:txEl>
                                          </p:spTgt>
                                        </p:tgtEl>
                                        <p:attrNameLst>
                                          <p:attrName>style.visibility</p:attrName>
                                        </p:attrNameLst>
                                      </p:cBhvr>
                                      <p:to>
                                        <p:strVal val="visible"/>
                                      </p:to>
                                    </p:set>
                                    <p:anim calcmode="lin" valueType="num">
                                      <p:cBhvr>
                                        <p:cTn id="28" dur="1000" fill="hold"/>
                                        <p:tgtEl>
                                          <p:spTgt spid="121859">
                                            <p:txEl>
                                              <p:pRg st="4" end="4"/>
                                            </p:txEl>
                                          </p:spTgt>
                                        </p:tgtEl>
                                        <p:attrNameLst>
                                          <p:attrName>ppt_w</p:attrName>
                                        </p:attrNameLst>
                                      </p:cBhvr>
                                      <p:tavLst>
                                        <p:tav tm="0">
                                          <p:val>
                                            <p:strVal val="#ppt_w+.3"/>
                                          </p:val>
                                        </p:tav>
                                        <p:tav tm="100000">
                                          <p:val>
                                            <p:strVal val="#ppt_w"/>
                                          </p:val>
                                        </p:tav>
                                      </p:tavLst>
                                    </p:anim>
                                    <p:anim calcmode="lin" valueType="num">
                                      <p:cBhvr>
                                        <p:cTn id="29" dur="1000" fill="hold"/>
                                        <p:tgtEl>
                                          <p:spTgt spid="121859">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2185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1859">
                                            <p:txEl>
                                              <p:pRg st="6" end="6"/>
                                            </p:txEl>
                                          </p:spTgt>
                                        </p:tgtEl>
                                        <p:attrNameLst>
                                          <p:attrName>style.visibility</p:attrName>
                                        </p:attrNameLst>
                                      </p:cBhvr>
                                      <p:to>
                                        <p:strVal val="visible"/>
                                      </p:to>
                                    </p:set>
                                    <p:anim calcmode="lin" valueType="num">
                                      <p:cBhvr>
                                        <p:cTn id="35" dur="1000" fill="hold"/>
                                        <p:tgtEl>
                                          <p:spTgt spid="121859">
                                            <p:txEl>
                                              <p:pRg st="6" end="6"/>
                                            </p:txEl>
                                          </p:spTgt>
                                        </p:tgtEl>
                                        <p:attrNameLst>
                                          <p:attrName>ppt_w</p:attrName>
                                        </p:attrNameLst>
                                      </p:cBhvr>
                                      <p:tavLst>
                                        <p:tav tm="0">
                                          <p:val>
                                            <p:strVal val="#ppt_w+.3"/>
                                          </p:val>
                                        </p:tav>
                                        <p:tav tm="100000">
                                          <p:val>
                                            <p:strVal val="#ppt_w"/>
                                          </p:val>
                                        </p:tav>
                                      </p:tavLst>
                                    </p:anim>
                                    <p:anim calcmode="lin" valueType="num">
                                      <p:cBhvr>
                                        <p:cTn id="36" dur="1000" fill="hold"/>
                                        <p:tgtEl>
                                          <p:spTgt spid="121859">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1218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6"/>
          <p:cNvPicPr>
            <a:picLocks noChangeAspect="1" noChangeArrowheads="1"/>
          </p:cNvPicPr>
          <p:nvPr/>
        </p:nvPicPr>
        <p:blipFill>
          <a:blip r:embed="rId3"/>
          <a:srcRect/>
          <a:stretch>
            <a:fillRect/>
          </a:stretch>
        </p:blipFill>
        <p:spPr bwMode="auto">
          <a:xfrm>
            <a:off x="6156325" y="3644900"/>
            <a:ext cx="2241550" cy="2636838"/>
          </a:xfrm>
          <a:prstGeom prst="rect">
            <a:avLst/>
          </a:prstGeom>
          <a:noFill/>
          <a:ln w="9525">
            <a:noFill/>
            <a:miter lim="800000"/>
            <a:headEnd/>
            <a:tailEnd/>
          </a:ln>
        </p:spPr>
      </p:pic>
      <p:pic>
        <p:nvPicPr>
          <p:cNvPr id="30723" name="Picture 7" descr="DSCN1943"/>
          <p:cNvPicPr>
            <a:picLocks noChangeAspect="1" noChangeArrowheads="1"/>
          </p:cNvPicPr>
          <p:nvPr/>
        </p:nvPicPr>
        <p:blipFill>
          <a:blip r:embed="rId4"/>
          <a:srcRect/>
          <a:stretch>
            <a:fillRect/>
          </a:stretch>
        </p:blipFill>
        <p:spPr bwMode="auto">
          <a:xfrm>
            <a:off x="0" y="2887663"/>
            <a:ext cx="5292725" cy="3970337"/>
          </a:xfrm>
          <a:prstGeom prst="rect">
            <a:avLst/>
          </a:prstGeom>
          <a:noFill/>
          <a:ln w="9525">
            <a:noFill/>
            <a:miter lim="800000"/>
            <a:headEnd/>
            <a:tailEnd/>
          </a:ln>
        </p:spPr>
      </p:pic>
      <p:pic>
        <p:nvPicPr>
          <p:cNvPr id="30724" name="Picture 9" descr="Engagement 05 photo"/>
          <p:cNvPicPr>
            <a:picLocks noChangeAspect="1" noChangeArrowheads="1"/>
          </p:cNvPicPr>
          <p:nvPr/>
        </p:nvPicPr>
        <p:blipFill>
          <a:blip r:embed="rId5"/>
          <a:srcRect/>
          <a:stretch>
            <a:fillRect/>
          </a:stretch>
        </p:blipFill>
        <p:spPr bwMode="auto">
          <a:xfrm>
            <a:off x="5254625" y="0"/>
            <a:ext cx="3889375" cy="2909888"/>
          </a:xfrm>
          <a:prstGeom prst="rect">
            <a:avLst/>
          </a:prstGeom>
          <a:noFill/>
          <a:ln w="9525">
            <a:noFill/>
            <a:miter lim="800000"/>
            <a:headEnd/>
            <a:tailEnd/>
          </a:ln>
        </p:spPr>
      </p:pic>
      <p:pic>
        <p:nvPicPr>
          <p:cNvPr id="30725" name="Picture 10" descr="OLA_Collage"/>
          <p:cNvPicPr>
            <a:picLocks noChangeAspect="1" noChangeArrowheads="1"/>
          </p:cNvPicPr>
          <p:nvPr/>
        </p:nvPicPr>
        <p:blipFill>
          <a:blip r:embed="rId6"/>
          <a:srcRect/>
          <a:stretch>
            <a:fillRect/>
          </a:stretch>
        </p:blipFill>
        <p:spPr bwMode="auto">
          <a:xfrm>
            <a:off x="0" y="0"/>
            <a:ext cx="5292725" cy="350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EM 010d"/>
          <p:cNvPicPr>
            <a:picLocks noChangeAspect="1" noChangeArrowheads="1"/>
          </p:cNvPicPr>
          <p:nvPr/>
        </p:nvPicPr>
        <p:blipFill>
          <a:blip r:embed="rId3"/>
          <a:srcRect/>
          <a:stretch>
            <a:fillRect/>
          </a:stretch>
        </p:blipFill>
        <p:spPr bwMode="auto">
          <a:xfrm>
            <a:off x="4643438" y="0"/>
            <a:ext cx="4500562" cy="6858000"/>
          </a:xfrm>
          <a:prstGeom prst="rect">
            <a:avLst/>
          </a:prstGeom>
          <a:noFill/>
          <a:ln w="9525">
            <a:noFill/>
            <a:miter lim="800000"/>
            <a:headEnd/>
            <a:tailEnd/>
          </a:ln>
        </p:spPr>
      </p:pic>
      <p:sp>
        <p:nvSpPr>
          <p:cNvPr id="31747" name="WordArt 3"/>
          <p:cNvSpPr>
            <a:spLocks noChangeArrowheads="1" noChangeShapeType="1" noTextEdit="1"/>
          </p:cNvSpPr>
          <p:nvPr/>
        </p:nvSpPr>
        <p:spPr bwMode="auto">
          <a:xfrm>
            <a:off x="4787900" y="4724400"/>
            <a:ext cx="4356100" cy="1724025"/>
          </a:xfrm>
          <a:prstGeom prst="rect">
            <a:avLst/>
          </a:prstGeom>
        </p:spPr>
        <p:txBody>
          <a:bodyPr wrap="none" fromWordArt="1">
            <a:prstTxWarp prst="textFadeUp">
              <a:avLst>
                <a:gd name="adj" fmla="val 9991"/>
              </a:avLst>
            </a:prstTxWarp>
          </a:bodyPr>
          <a:lstStyle/>
          <a:p>
            <a:pPr algn="ctr"/>
            <a:r>
              <a:rPr lang="en-US" sz="9600" b="1" kern="10">
                <a:ln w="12700">
                  <a:solidFill>
                    <a:srgbClr val="B2B2B2"/>
                  </a:solidFill>
                  <a:round/>
                  <a:headEnd/>
                  <a:tailEnd/>
                </a:ln>
                <a:blipFill dpi="0" rotWithShape="1">
                  <a:blip r:embed="rId4"/>
                  <a:srcRect/>
                  <a:tile tx="0" ty="0" sx="100000" sy="100000" flip="none" algn="tl"/>
                </a:blipFill>
                <a:effectLst>
                  <a:outerShdw blurRad="63500" dist="38099" dir="2700000" sy="50000" rotWithShape="0">
                    <a:srgbClr val="875B0D">
                      <a:alpha val="74998"/>
                    </a:srgbClr>
                  </a:outerShdw>
                </a:effectLst>
                <a:latin typeface="Arial Black"/>
                <a:ea typeface="Arial Black"/>
                <a:cs typeface="Arial Black"/>
              </a:rPr>
              <a:t>Lay Associates</a:t>
            </a:r>
          </a:p>
        </p:txBody>
      </p:sp>
      <p:sp>
        <p:nvSpPr>
          <p:cNvPr id="167940" name="Text Box 4"/>
          <p:cNvSpPr txBox="1">
            <a:spLocks noChangeArrowheads="1"/>
          </p:cNvSpPr>
          <p:nvPr/>
        </p:nvSpPr>
        <p:spPr bwMode="auto">
          <a:xfrm>
            <a:off x="0" y="0"/>
            <a:ext cx="4716463" cy="6789738"/>
          </a:xfrm>
          <a:prstGeom prst="rect">
            <a:avLst/>
          </a:prstGeom>
          <a:noFill/>
          <a:ln w="9525">
            <a:noFill/>
            <a:miter lim="800000"/>
            <a:headEnd/>
            <a:tailEnd/>
          </a:ln>
          <a:effectLst/>
        </p:spPr>
        <p:txBody>
          <a:bodyPr>
            <a:prstTxWarp prst="textNoShape">
              <a:avLst/>
            </a:prstTxWarp>
            <a:spAutoFit/>
          </a:bodyPr>
          <a:lstStyle/>
          <a:p>
            <a:pPr algn="ctr"/>
            <a:r>
              <a:rPr lang="en-GB" sz="2400" b="1">
                <a:solidFill>
                  <a:srgbClr val="FFFF00"/>
                </a:solidFill>
                <a:effectLst>
                  <a:outerShdw blurRad="38100" dist="38100" dir="2700000" algn="tl">
                    <a:srgbClr val="000000"/>
                  </a:outerShdw>
                </a:effectLst>
                <a:latin typeface="Times New Roman" pitchFamily="-109" charset="0"/>
              </a:rPr>
              <a:t>They are co-operators of Christ the Saviour</a:t>
            </a:r>
          </a:p>
          <a:p>
            <a:pPr algn="ctr"/>
            <a:r>
              <a:rPr lang="en-GB" sz="2800" b="1">
                <a:solidFill>
                  <a:srgbClr val="FFFF00"/>
                </a:solidFill>
                <a:effectLst>
                  <a:outerShdw blurRad="38100" dist="38100" dir="2700000" algn="tl">
                    <a:srgbClr val="000000"/>
                  </a:outerShdw>
                </a:effectLst>
                <a:latin typeface="Times New Roman" pitchFamily="-109" charset="0"/>
              </a:rPr>
              <a:t>TOGETHER</a:t>
            </a:r>
            <a:r>
              <a:rPr lang="en-GB" sz="2400" b="1">
                <a:solidFill>
                  <a:srgbClr val="FFFF00"/>
                </a:solidFill>
                <a:effectLst>
                  <a:outerShdw blurRad="38100" dist="38100" dir="2700000" algn="tl">
                    <a:srgbClr val="000000"/>
                  </a:outerShdw>
                </a:effectLst>
                <a:latin typeface="Times New Roman" pitchFamily="-109" charset="0"/>
              </a:rPr>
              <a:t> with us through</a:t>
            </a:r>
          </a:p>
          <a:p>
            <a:endParaRPr lang="en-GB" sz="2400" b="1">
              <a:solidFill>
                <a:srgbClr val="FFFF00"/>
              </a:solidFill>
              <a:effectLst>
                <a:outerShdw blurRad="38100" dist="38100" dir="2700000" algn="tl">
                  <a:srgbClr val="000000"/>
                </a:outerShdw>
              </a:effectLst>
              <a:latin typeface="Times New Roman" pitchFamily="-109" charset="0"/>
            </a:endParaRPr>
          </a:p>
          <a:p>
            <a:pPr>
              <a:buFont typeface="Times New Roman" pitchFamily="-109" charset="0"/>
              <a:buChar char="†"/>
            </a:pPr>
            <a:r>
              <a:rPr lang="en-GB" sz="2400" b="1">
                <a:solidFill>
                  <a:srgbClr val="FFFF00"/>
                </a:solidFill>
                <a:effectLst>
                  <a:outerShdw blurRad="38100" dist="38100" dir="2700000" algn="tl">
                    <a:srgbClr val="000000"/>
                  </a:outerShdw>
                </a:effectLst>
                <a:latin typeface="Times New Roman" pitchFamily="-109" charset="0"/>
              </a:rPr>
              <a:t>  Committment to living the spirituality of St. Eugene</a:t>
            </a:r>
          </a:p>
          <a:p>
            <a:pPr>
              <a:buFont typeface="Times New Roman" pitchFamily="-109" charset="0"/>
              <a:buNone/>
            </a:pPr>
            <a:endParaRPr lang="en-GB" sz="2400" b="1">
              <a:solidFill>
                <a:srgbClr val="FFFF00"/>
              </a:solidFill>
              <a:effectLst>
                <a:outerShdw blurRad="38100" dist="38100" dir="2700000" algn="tl">
                  <a:srgbClr val="000000"/>
                </a:outerShdw>
              </a:effectLst>
              <a:latin typeface="Times New Roman" pitchFamily="-109" charset="0"/>
            </a:endParaRPr>
          </a:p>
          <a:p>
            <a:pPr>
              <a:buFont typeface="Times New Roman" pitchFamily="-109" charset="0"/>
              <a:buChar char="†"/>
            </a:pPr>
            <a:r>
              <a:rPr lang="en-GB" sz="2400" b="1">
                <a:solidFill>
                  <a:srgbClr val="FFFF00"/>
                </a:solidFill>
                <a:effectLst>
                  <a:outerShdw blurRad="38100" dist="38100" dir="2700000" algn="tl">
                    <a:srgbClr val="000000"/>
                  </a:outerShdw>
                </a:effectLst>
                <a:latin typeface="Times New Roman" pitchFamily="-109" charset="0"/>
              </a:rPr>
              <a:t>  In apostolic communities linked with ours</a:t>
            </a:r>
          </a:p>
          <a:p>
            <a:pPr>
              <a:buFont typeface="Times New Roman" pitchFamily="-109" charset="0"/>
              <a:buNone/>
            </a:pPr>
            <a:endParaRPr lang="en-GB" sz="2400" b="1">
              <a:solidFill>
                <a:srgbClr val="FFFF00"/>
              </a:solidFill>
              <a:effectLst>
                <a:outerShdw blurRad="38100" dist="38100" dir="2700000" algn="tl">
                  <a:srgbClr val="000000"/>
                </a:outerShdw>
              </a:effectLst>
              <a:latin typeface="Times New Roman" pitchFamily="-109" charset="0"/>
            </a:endParaRPr>
          </a:p>
          <a:p>
            <a:pPr>
              <a:buFont typeface="Times New Roman" pitchFamily="-109" charset="0"/>
              <a:buChar char="†"/>
            </a:pPr>
            <a:r>
              <a:rPr lang="en-GB" sz="2400" b="1">
                <a:solidFill>
                  <a:srgbClr val="FFFF00"/>
                </a:solidFill>
                <a:effectLst>
                  <a:outerShdw blurRad="38100" dist="38100" dir="2700000" algn="tl">
                    <a:srgbClr val="000000"/>
                  </a:outerShdw>
                </a:effectLst>
                <a:latin typeface="Times New Roman" pitchFamily="-109" charset="0"/>
              </a:rPr>
              <a:t>  According to a Rule accepted after a period of formation</a:t>
            </a:r>
          </a:p>
          <a:p>
            <a:pPr>
              <a:buFont typeface="Times New Roman" pitchFamily="-109" charset="0"/>
              <a:buNone/>
            </a:pPr>
            <a:endParaRPr lang="en-GB" sz="2400" b="1">
              <a:solidFill>
                <a:srgbClr val="FFFF00"/>
              </a:solidFill>
              <a:effectLst>
                <a:outerShdw blurRad="38100" dist="38100" dir="2700000" algn="tl">
                  <a:srgbClr val="000000"/>
                </a:outerShdw>
              </a:effectLst>
              <a:latin typeface="Times New Roman" pitchFamily="-109" charset="0"/>
            </a:endParaRPr>
          </a:p>
          <a:p>
            <a:pPr>
              <a:buFont typeface="Times New Roman" pitchFamily="-109" charset="0"/>
              <a:buChar char="†"/>
            </a:pPr>
            <a:r>
              <a:rPr lang="en-GB" sz="2400" b="1">
                <a:solidFill>
                  <a:srgbClr val="FFFF00"/>
                </a:solidFill>
                <a:effectLst>
                  <a:outerShdw blurRad="38100" dist="38100" dir="2700000" algn="tl">
                    <a:srgbClr val="000000"/>
                  </a:outerShdw>
                </a:effectLst>
                <a:latin typeface="Times New Roman" pitchFamily="-109" charset="0"/>
              </a:rPr>
              <a:t>  Working with us to preach the Gospel to the most abandoned</a:t>
            </a:r>
          </a:p>
          <a:p>
            <a:endParaRPr lang="en-GB" sz="1000" b="1">
              <a:solidFill>
                <a:srgbClr val="FFFF00"/>
              </a:solidFill>
              <a:effectLst>
                <a:outerShdw blurRad="38100" dist="38100" dir="2700000" algn="tl">
                  <a:srgbClr val="000000"/>
                </a:outerShdw>
              </a:effectLst>
              <a:latin typeface="Times New Roman" pitchFamily="-109" charset="0"/>
            </a:endParaRPr>
          </a:p>
          <a:p>
            <a:endParaRPr lang="en-GB" sz="1000" b="1">
              <a:solidFill>
                <a:srgbClr val="FFFF00"/>
              </a:solidFill>
              <a:effectLst>
                <a:outerShdw blurRad="38100" dist="38100" dir="2700000" algn="tl">
                  <a:srgbClr val="000000"/>
                </a:outerShdw>
              </a:effectLst>
              <a:latin typeface="Times New Roman" pitchFamily="-109" charset="0"/>
            </a:endParaRPr>
          </a:p>
          <a:p>
            <a:pPr algn="ctr"/>
            <a:r>
              <a:rPr lang="en-GB" sz="2800" b="1">
                <a:solidFill>
                  <a:srgbClr val="FFFF00"/>
                </a:solidFill>
                <a:effectLst>
                  <a:outerShdw blurRad="38100" dist="38100" dir="2700000" algn="tl">
                    <a:srgbClr val="000000"/>
                  </a:outerShdw>
                </a:effectLst>
                <a:latin typeface="Times New Roman" pitchFamily="-109" charset="0"/>
              </a:rPr>
              <a:t>THEY ARE PART OF OUR FAMILY</a:t>
            </a:r>
            <a:endParaRPr lang="it-IT" sz="2800">
              <a:solidFill>
                <a:srgbClr val="000000"/>
              </a:solidFill>
              <a:latin typeface="Times New Roman" pitchFamily="-10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67940">
                                            <p:txEl>
                                              <p:pRg st="3" end="3"/>
                                            </p:txEl>
                                          </p:spTgt>
                                        </p:tgtEl>
                                        <p:attrNameLst>
                                          <p:attrName>style.visibility</p:attrName>
                                        </p:attrNameLst>
                                      </p:cBhvr>
                                      <p:to>
                                        <p:strVal val="visible"/>
                                      </p:to>
                                    </p:set>
                                    <p:anim calcmode="lin" valueType="num">
                                      <p:cBhvr additive="base">
                                        <p:cTn id="7" dur="5000" fill="hold"/>
                                        <p:tgtEl>
                                          <p:spTgt spid="167940">
                                            <p:txEl>
                                              <p:pRg st="3" end="3"/>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7940">
                                            <p:txEl>
                                              <p:pRg st="3" end="3"/>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67940">
                                            <p:txEl>
                                              <p:pRg st="5" end="5"/>
                                            </p:txEl>
                                          </p:spTgt>
                                        </p:tgtEl>
                                        <p:attrNameLst>
                                          <p:attrName>style.visibility</p:attrName>
                                        </p:attrNameLst>
                                      </p:cBhvr>
                                      <p:to>
                                        <p:strVal val="visible"/>
                                      </p:to>
                                    </p:set>
                                    <p:anim calcmode="lin" valueType="num">
                                      <p:cBhvr additive="base">
                                        <p:cTn id="11" dur="5000" fill="hold"/>
                                        <p:tgtEl>
                                          <p:spTgt spid="167940">
                                            <p:txEl>
                                              <p:pRg st="5" end="5"/>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67940">
                                            <p:txEl>
                                              <p:pRg st="5" end="5"/>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67940">
                                            <p:txEl>
                                              <p:pRg st="7" end="7"/>
                                            </p:txEl>
                                          </p:spTgt>
                                        </p:tgtEl>
                                        <p:attrNameLst>
                                          <p:attrName>style.visibility</p:attrName>
                                        </p:attrNameLst>
                                      </p:cBhvr>
                                      <p:to>
                                        <p:strVal val="visible"/>
                                      </p:to>
                                    </p:set>
                                    <p:anim calcmode="lin" valueType="num">
                                      <p:cBhvr additive="base">
                                        <p:cTn id="15" dur="5000" fill="hold"/>
                                        <p:tgtEl>
                                          <p:spTgt spid="167940">
                                            <p:txEl>
                                              <p:pRg st="7" end="7"/>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167940">
                                            <p:txEl>
                                              <p:pRg st="7" end="7"/>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67940">
                                            <p:txEl>
                                              <p:pRg st="9" end="9"/>
                                            </p:txEl>
                                          </p:spTgt>
                                        </p:tgtEl>
                                        <p:attrNameLst>
                                          <p:attrName>style.visibility</p:attrName>
                                        </p:attrNameLst>
                                      </p:cBhvr>
                                      <p:to>
                                        <p:strVal val="visible"/>
                                      </p:to>
                                    </p:set>
                                    <p:anim calcmode="lin" valueType="num">
                                      <p:cBhvr additive="base">
                                        <p:cTn id="19" dur="5000" fill="hold"/>
                                        <p:tgtEl>
                                          <p:spTgt spid="167940">
                                            <p:txEl>
                                              <p:pRg st="9" end="9"/>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67940">
                                            <p:txEl>
                                              <p:pRg st="9" end="9"/>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67940">
                                            <p:txEl>
                                              <p:pRg st="12" end="12"/>
                                            </p:txEl>
                                          </p:spTgt>
                                        </p:tgtEl>
                                        <p:attrNameLst>
                                          <p:attrName>style.visibility</p:attrName>
                                        </p:attrNameLst>
                                      </p:cBhvr>
                                      <p:to>
                                        <p:strVal val="visible"/>
                                      </p:to>
                                    </p:set>
                                    <p:anim calcmode="lin" valueType="num">
                                      <p:cBhvr additive="base">
                                        <p:cTn id="23" dur="5000" fill="hold"/>
                                        <p:tgtEl>
                                          <p:spTgt spid="167940">
                                            <p:txEl>
                                              <p:pRg st="12" end="12"/>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16794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srcRect/>
          <a:stretch>
            <a:fillRect/>
          </a:stretch>
        </p:blipFill>
        <p:spPr bwMode="auto">
          <a:xfrm>
            <a:off x="1928813" y="-142875"/>
            <a:ext cx="5287962" cy="7000875"/>
          </a:xfrm>
          <a:prstGeom prst="rect">
            <a:avLst/>
          </a:prstGeom>
          <a:noFill/>
          <a:ln w="9525">
            <a:noFill/>
            <a:miter lim="800000"/>
            <a:headEnd/>
            <a:tailEnd/>
          </a:ln>
        </p:spPr>
      </p:pic>
      <p:pic>
        <p:nvPicPr>
          <p:cNvPr id="32771" name="Picture 2"/>
          <p:cNvPicPr>
            <a:picLocks noChangeAspect="1" noChangeArrowheads="1"/>
          </p:cNvPicPr>
          <p:nvPr/>
        </p:nvPicPr>
        <p:blipFill>
          <a:blip r:embed="rId4"/>
          <a:srcRect/>
          <a:stretch>
            <a:fillRect/>
          </a:stretch>
        </p:blipFill>
        <p:spPr bwMode="auto">
          <a:xfrm>
            <a:off x="6357938" y="0"/>
            <a:ext cx="2786062" cy="6862763"/>
          </a:xfrm>
          <a:prstGeom prst="rect">
            <a:avLst/>
          </a:prstGeom>
          <a:noFill/>
          <a:ln w="9525">
            <a:noFill/>
            <a:miter lim="800000"/>
            <a:headEnd/>
            <a:tailEnd/>
          </a:ln>
        </p:spPr>
      </p:pic>
      <p:pic>
        <p:nvPicPr>
          <p:cNvPr id="32772" name="Picture 4"/>
          <p:cNvPicPr>
            <a:picLocks noChangeAspect="1" noChangeArrowheads="1"/>
          </p:cNvPicPr>
          <p:nvPr/>
        </p:nvPicPr>
        <p:blipFill>
          <a:blip r:embed="rId5"/>
          <a:srcRect/>
          <a:stretch>
            <a:fillRect/>
          </a:stretch>
        </p:blipFill>
        <p:spPr bwMode="auto">
          <a:xfrm>
            <a:off x="0" y="0"/>
            <a:ext cx="2940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me 1"/>
          <p:cNvGraphicFramePr/>
          <p:nvPr/>
        </p:nvGraphicFramePr>
        <p:xfrm>
          <a:off x="285720" y="0"/>
          <a:ext cx="8643998"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44000"/>
            <a:lum/>
          </a:blip>
          <a:srcRect/>
          <a:stretch>
            <a:fillRect/>
          </a:stretch>
        </a:blipFill>
        <a:effectLst/>
      </p:bgPr>
    </p:bg>
    <p:spTree>
      <p:nvGrpSpPr>
        <p:cNvPr id="1" name=""/>
        <p:cNvGrpSpPr/>
        <p:nvPr/>
      </p:nvGrpSpPr>
      <p:grpSpPr>
        <a:xfrm>
          <a:off x="0" y="0"/>
          <a:ext cx="0" cy="0"/>
          <a:chOff x="0" y="0"/>
          <a:chExt cx="0" cy="0"/>
        </a:xfrm>
      </p:grpSpPr>
      <p:sp>
        <p:nvSpPr>
          <p:cNvPr id="363522" name="WordArt 2"/>
          <p:cNvSpPr>
            <a:spLocks noChangeArrowheads="1" noChangeShapeType="1" noTextEdit="1"/>
          </p:cNvSpPr>
          <p:nvPr/>
        </p:nvSpPr>
        <p:spPr bwMode="auto">
          <a:xfrm>
            <a:off x="827088" y="260350"/>
            <a:ext cx="7993062" cy="431800"/>
          </a:xfrm>
          <a:prstGeom prst="rect">
            <a:avLst/>
          </a:prstGeom>
        </p:spPr>
        <p:txBody>
          <a:bodyPr wrap="none" fromWordArt="1">
            <a:prstTxWarp prst="textPlain">
              <a:avLst>
                <a:gd name="adj" fmla="val 50000"/>
              </a:avLst>
            </a:prstTxWarp>
          </a:bodyPr>
          <a:lstStyle/>
          <a:p>
            <a:pPr algn="ctr" rtl="0"/>
            <a:r>
              <a:rPr lang="fr-FR" sz="24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THE </a:t>
            </a:r>
            <a:r>
              <a:rPr lang="fr-FR" sz="2400" kern="10" dirty="0" err="1">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HOLY</a:t>
            </a:r>
            <a:r>
              <a:rPr lang="fr-FR" sz="24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 SPIRIT</a:t>
            </a:r>
          </a:p>
        </p:txBody>
      </p:sp>
      <p:pic>
        <p:nvPicPr>
          <p:cNvPr id="363523" name="Picture 3" descr="goMAKEDISCIPLES"/>
          <p:cNvPicPr>
            <a:picLocks noChangeAspect="1" noChangeArrowheads="1"/>
          </p:cNvPicPr>
          <p:nvPr/>
        </p:nvPicPr>
        <p:blipFill>
          <a:blip r:embed="rId4" cstate="print"/>
          <a:srcRect/>
          <a:stretch>
            <a:fillRect/>
          </a:stretch>
        </p:blipFill>
        <p:spPr bwMode="auto">
          <a:xfrm>
            <a:off x="1476375" y="1052513"/>
            <a:ext cx="6624638" cy="4032250"/>
          </a:xfrm>
          <a:prstGeom prst="rect">
            <a:avLst/>
          </a:prstGeom>
          <a:noFill/>
          <a:ln w="9525">
            <a:noFill/>
            <a:miter lim="800000"/>
            <a:headEnd/>
            <a:tailEnd/>
          </a:ln>
        </p:spPr>
      </p:pic>
      <p:sp>
        <p:nvSpPr>
          <p:cNvPr id="363524" name="WordArt 4"/>
          <p:cNvSpPr>
            <a:spLocks noChangeArrowheads="1" noChangeShapeType="1" noTextEdit="1"/>
          </p:cNvSpPr>
          <p:nvPr/>
        </p:nvSpPr>
        <p:spPr bwMode="auto">
          <a:xfrm>
            <a:off x="539750" y="5229225"/>
            <a:ext cx="8280400" cy="1295400"/>
          </a:xfrm>
          <a:prstGeom prst="rect">
            <a:avLst/>
          </a:prstGeom>
        </p:spPr>
        <p:txBody>
          <a:bodyPr wrap="none" fromWordArt="1">
            <a:prstTxWarp prst="textPlain">
              <a:avLst>
                <a:gd name="adj" fmla="val 50000"/>
              </a:avLst>
            </a:prstTxWarp>
          </a:bodyPr>
          <a:lstStyle/>
          <a:p>
            <a:pPr algn="ctr" rtl="0"/>
            <a:r>
              <a:rPr lang="en-US" sz="36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GIVES THE </a:t>
            </a:r>
            <a:r>
              <a:rPr lang="en-US" sz="3600" kern="10" dirty="0" err="1">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CHARISMS</a:t>
            </a:r>
            <a:r>
              <a:rPr lang="en-US" sz="36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 </a:t>
            </a:r>
          </a:p>
          <a:p>
            <a:pPr algn="ctr" rtl="0"/>
            <a:r>
              <a:rPr lang="en-US" sz="36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NECESSARY TO </a:t>
            </a:r>
            <a:r>
              <a:rPr lang="en-US" sz="3600" kern="10" dirty="0" smtClean="0">
                <a:ln w="9525">
                  <a:noFill/>
                  <a:round/>
                  <a:headEnd/>
                  <a:tailEnd/>
                </a:ln>
                <a:solidFill>
                  <a:srgbClr val="4F81BD">
                    <a:lumMod val="50000"/>
                  </a:srgbClr>
                </a:solidFill>
                <a:effectLst>
                  <a:outerShdw dist="35921" dir="2700000" algn="ctr" rotWithShape="0">
                    <a:srgbClr val="C0C0C0">
                      <a:alpha val="80000"/>
                    </a:srgbClr>
                  </a:outerShdw>
                </a:effectLst>
                <a:latin typeface="Impact"/>
              </a:rPr>
              <a:t>THE CHURCH TO </a:t>
            </a:r>
            <a:r>
              <a:rPr lang="en-US" sz="3600" kern="10" dirty="0" err="1" smtClean="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FULFIL</a:t>
            </a:r>
            <a:endParaRPr lang="en-US" sz="36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endParaRPr>
          </a:p>
          <a:p>
            <a:pPr algn="ctr" rtl="0"/>
            <a:r>
              <a:rPr lang="en-US" sz="36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rPr>
              <a:t>ITS MISSION</a:t>
            </a:r>
            <a:endParaRPr lang="fr-FR" sz="3600" kern="10" dirty="0">
              <a:ln w="9525">
                <a:noFill/>
                <a:round/>
                <a:headEnd/>
                <a:tailEnd/>
              </a:ln>
              <a:solidFill>
                <a:srgbClr val="4F81BD">
                  <a:lumMod val="50000"/>
                </a:srgbClr>
              </a:solidFill>
              <a:effectLst>
                <a:outerShdw dist="35921" dir="2700000" algn="ctr" rotWithShape="0">
                  <a:srgbClr val="C0C0C0">
                    <a:alpha val="80000"/>
                  </a:srgbClr>
                </a:outerShdw>
              </a:effectLst>
              <a:latin typeface="Impac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Diagramme 2"/>
          <p:cNvGraphicFramePr/>
          <p:nvPr/>
        </p:nvGraphicFramePr>
        <p:xfrm>
          <a:off x="0" y="0"/>
          <a:ext cx="9144000"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36867" name="Picture 1"/>
          <p:cNvPicPr>
            <a:picLocks noChangeAspect="1" noChangeArrowheads="1"/>
          </p:cNvPicPr>
          <p:nvPr/>
        </p:nvPicPr>
        <p:blipFill>
          <a:blip r:embed="rId8"/>
          <a:srcRect l="-4024" t="-217" r="-4024" b="-217"/>
          <a:stretch>
            <a:fillRect/>
          </a:stretch>
        </p:blipFill>
        <p:spPr bwMode="auto">
          <a:xfrm>
            <a:off x="3571875" y="2786063"/>
            <a:ext cx="1917700" cy="171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457201"/>
            <a:ext cx="6858000" cy="6554152"/>
          </a:xfrm>
          <a:prstGeom prst="rect">
            <a:avLst/>
          </a:prstGeom>
          <a:noFill/>
        </p:spPr>
        <p:txBody>
          <a:bodyPr wrap="square" rtlCol="0">
            <a:spAutoFit/>
          </a:bodyPr>
          <a:lstStyle/>
          <a:p>
            <a:r>
              <a:rPr lang="en-US" sz="2200" dirty="0" smtClean="0"/>
              <a:t>The Oblate Story in Birmingham to date</a:t>
            </a:r>
          </a:p>
          <a:p>
            <a:endParaRPr lang="en-US" sz="2200" dirty="0" smtClean="0"/>
          </a:p>
          <a:p>
            <a:pPr>
              <a:buFont typeface="Arial"/>
              <a:buChar char="•"/>
            </a:pPr>
            <a:r>
              <a:rPr lang="en-US" sz="2200" dirty="0" smtClean="0"/>
              <a:t>St. Eugene visited in 1850</a:t>
            </a:r>
          </a:p>
          <a:p>
            <a:pPr>
              <a:buFont typeface="Arial"/>
              <a:buChar char="•"/>
            </a:pPr>
            <a:endParaRPr lang="en-US" sz="2200" dirty="0" smtClean="0"/>
          </a:p>
          <a:p>
            <a:pPr>
              <a:buFont typeface="Arial"/>
              <a:buChar char="•"/>
            </a:pPr>
            <a:r>
              <a:rPr lang="en-US" sz="2200" dirty="0" smtClean="0"/>
              <a:t>Early foundations in the region included: </a:t>
            </a:r>
          </a:p>
          <a:p>
            <a:r>
              <a:rPr lang="en-US" sz="2200" dirty="0" smtClean="0"/>
              <a:t>	Grace </a:t>
            </a:r>
            <a:r>
              <a:rPr lang="en-US" sz="2200" dirty="0" err="1" smtClean="0"/>
              <a:t>Dieu</a:t>
            </a:r>
            <a:r>
              <a:rPr lang="en-US" sz="2200" dirty="0" smtClean="0"/>
              <a:t>; </a:t>
            </a:r>
            <a:r>
              <a:rPr lang="en-US" sz="2200" dirty="0" err="1" smtClean="0"/>
              <a:t>Aldenham</a:t>
            </a:r>
            <a:r>
              <a:rPr lang="en-US" sz="2200" dirty="0" smtClean="0"/>
              <a:t> and </a:t>
            </a:r>
            <a:r>
              <a:rPr lang="en-US" sz="2200" dirty="0" err="1" smtClean="0"/>
              <a:t>Maryvale</a:t>
            </a:r>
            <a:r>
              <a:rPr lang="en-US" sz="2200" dirty="0" smtClean="0"/>
              <a:t>;</a:t>
            </a:r>
          </a:p>
          <a:p>
            <a:endParaRPr lang="en-US" sz="2200" dirty="0" smtClean="0"/>
          </a:p>
          <a:p>
            <a:r>
              <a:rPr lang="en-US" sz="2200" dirty="0" smtClean="0"/>
              <a:t>More recent Oblate missions</a:t>
            </a:r>
          </a:p>
          <a:p>
            <a:endParaRPr lang="en-US" sz="2200" dirty="0" smtClean="0"/>
          </a:p>
          <a:p>
            <a:pPr>
              <a:buFont typeface="Arial"/>
              <a:buChar char="•"/>
            </a:pPr>
            <a:r>
              <a:rPr lang="en-US" sz="2200" dirty="0" smtClean="0"/>
              <a:t>IWIC (1957)</a:t>
            </a:r>
          </a:p>
          <a:p>
            <a:pPr>
              <a:buFont typeface="Arial"/>
              <a:buChar char="•"/>
            </a:pPr>
            <a:endParaRPr lang="en-US" sz="2200" dirty="0" smtClean="0"/>
          </a:p>
          <a:p>
            <a:pPr>
              <a:buFont typeface="Arial"/>
              <a:buChar char="•"/>
            </a:pPr>
            <a:r>
              <a:rPr lang="en-US" sz="2200" dirty="0" smtClean="0"/>
              <a:t>St Anthony &amp; St John the Baptist, </a:t>
            </a:r>
            <a:r>
              <a:rPr lang="en-US" sz="2200" dirty="0" err="1" smtClean="0"/>
              <a:t>Kingshurst</a:t>
            </a:r>
            <a:r>
              <a:rPr lang="en-US" sz="2200" dirty="0" smtClean="0"/>
              <a:t> (1970-2007)</a:t>
            </a:r>
          </a:p>
          <a:p>
            <a:pPr>
              <a:buFont typeface="Arial"/>
              <a:buChar char="•"/>
            </a:pPr>
            <a:endParaRPr lang="en-US" sz="2200" dirty="0" smtClean="0"/>
          </a:p>
          <a:p>
            <a:pPr>
              <a:buFont typeface="Arial"/>
              <a:buChar char="•"/>
            </a:pPr>
            <a:r>
              <a:rPr lang="en-US" sz="2200" dirty="0" smtClean="0"/>
              <a:t>St. Michael’s (2004-2007)</a:t>
            </a:r>
          </a:p>
          <a:p>
            <a:endParaRPr lang="en-US" sz="2200" dirty="0" smtClean="0"/>
          </a:p>
          <a:p>
            <a:pPr>
              <a:buFont typeface="Arial"/>
              <a:buChar char="•"/>
            </a:pPr>
            <a:r>
              <a:rPr lang="en-US" sz="2200" dirty="0" err="1" smtClean="0"/>
              <a:t>Zaccaheus</a:t>
            </a:r>
            <a:r>
              <a:rPr lang="en-US" sz="2200" dirty="0" smtClean="0"/>
              <a:t> Centre </a:t>
            </a:r>
          </a:p>
          <a:p>
            <a:endParaRPr lang="en-US" dirty="0" smtClean="0"/>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143000" y="1295400"/>
            <a:ext cx="5029200" cy="5509201"/>
          </a:xfrm>
          <a:prstGeom prst="rect">
            <a:avLst/>
          </a:prstGeom>
          <a:noFill/>
        </p:spPr>
        <p:txBody>
          <a:bodyPr wrap="square" rtlCol="0">
            <a:spAutoFit/>
          </a:bodyPr>
          <a:lstStyle/>
          <a:p>
            <a:r>
              <a:rPr lang="en-US" sz="2800" dirty="0" smtClean="0"/>
              <a:t>Today:</a:t>
            </a:r>
          </a:p>
          <a:p>
            <a:endParaRPr lang="en-US" sz="2800" dirty="0" smtClean="0"/>
          </a:p>
          <a:p>
            <a:pPr>
              <a:buFont typeface="Arial"/>
              <a:buChar char="•"/>
            </a:pPr>
            <a:r>
              <a:rPr lang="en-US" sz="2800" dirty="0" smtClean="0"/>
              <a:t>A number of Oblates from Birmingham minister in different parts of the world including South Africa and Australia.</a:t>
            </a:r>
          </a:p>
          <a:p>
            <a:pPr>
              <a:buFont typeface="Arial"/>
              <a:buChar char="•"/>
            </a:pPr>
            <a:endParaRPr lang="en-US" sz="2800" dirty="0" smtClean="0"/>
          </a:p>
          <a:p>
            <a:endParaRPr lang="en-US" sz="2800" dirty="0" smtClean="0"/>
          </a:p>
          <a:p>
            <a:pPr>
              <a:buFont typeface="Arial"/>
              <a:buChar char="•"/>
            </a:pPr>
            <a:r>
              <a:rPr lang="en-US" sz="2800" dirty="0" smtClean="0"/>
              <a:t>St. Anne’s (1938-2010)</a:t>
            </a:r>
          </a:p>
          <a:p>
            <a:endParaRPr lang="en-US" dirty="0" smtClean="0"/>
          </a:p>
          <a:p>
            <a:endParaRPr lang="en-US" dirty="0" smtClean="0"/>
          </a:p>
          <a:p>
            <a:r>
              <a:rPr lang="en-US" dirty="0" smtClean="0"/>
              <a:t> </a:t>
            </a:r>
          </a:p>
          <a:p>
            <a:endParaRPr lang="en-US" dirty="0"/>
          </a:p>
        </p:txBody>
      </p:sp>
      <p:pic>
        <p:nvPicPr>
          <p:cNvPr id="4" name="Picture 3" descr="BIRMINGHAM ST ANNE.jpg"/>
          <p:cNvPicPr>
            <a:picLocks noChangeAspect="1"/>
          </p:cNvPicPr>
          <p:nvPr/>
        </p:nvPicPr>
        <p:blipFill>
          <a:blip r:embed="rId2"/>
          <a:stretch>
            <a:fillRect/>
          </a:stretch>
        </p:blipFill>
        <p:spPr>
          <a:xfrm>
            <a:off x="6400800" y="1295400"/>
            <a:ext cx="2235200" cy="3175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381000"/>
            <a:ext cx="7848600" cy="5909311"/>
          </a:xfrm>
          <a:prstGeom prst="rect">
            <a:avLst/>
          </a:prstGeom>
          <a:noFill/>
        </p:spPr>
        <p:txBody>
          <a:bodyPr wrap="square" rtlCol="0">
            <a:spAutoFit/>
          </a:bodyPr>
          <a:lstStyle/>
          <a:p>
            <a:r>
              <a:rPr lang="en-US" dirty="0" smtClean="0">
                <a:solidFill>
                  <a:srgbClr val="FFFAE7"/>
                </a:solidFill>
              </a:rPr>
              <a:t>How can we continue to share in this Charism in this time of change?</a:t>
            </a:r>
          </a:p>
          <a:p>
            <a:endParaRPr lang="en-US" dirty="0" smtClean="0">
              <a:solidFill>
                <a:srgbClr val="FFFAE7"/>
              </a:solidFill>
            </a:endParaRPr>
          </a:p>
          <a:p>
            <a:r>
              <a:rPr lang="en-US" dirty="0" smtClean="0">
                <a:solidFill>
                  <a:srgbClr val="FFFAE7"/>
                </a:solidFill>
              </a:rPr>
              <a:t>Current Possibilities:</a:t>
            </a:r>
          </a:p>
          <a:p>
            <a:endParaRPr lang="en-US" dirty="0" smtClean="0">
              <a:solidFill>
                <a:srgbClr val="FFFAE7"/>
              </a:solidFill>
            </a:endParaRPr>
          </a:p>
          <a:p>
            <a:pPr lvl="0"/>
            <a:r>
              <a:rPr lang="en-GB" dirty="0" smtClean="0"/>
              <a:t>Oblate Retreat Centre:</a:t>
            </a:r>
          </a:p>
          <a:p>
            <a:pPr lvl="0"/>
            <a:endParaRPr lang="en-GB" dirty="0" smtClean="0"/>
          </a:p>
          <a:p>
            <a:pPr lvl="0"/>
            <a:endParaRPr lang="en-GB" dirty="0" smtClean="0"/>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hlinkClick r:id="" action="ppaction://hlinkshowjump?jump=nextslide"/>
            </a:endParaRPr>
          </a:p>
          <a:p>
            <a:pPr lvl="0"/>
            <a:endParaRPr lang="en-GB" dirty="0" smtClean="0"/>
          </a:p>
          <a:p>
            <a:pPr lvl="0"/>
            <a:r>
              <a:rPr lang="en-GB" dirty="0" smtClean="0"/>
              <a:t> Regularly make use of the facilities offered by Wistaston Hall in Crewe. Members of the parish community have the ongoing options of participating in Oblate sponsored events such as the short directed retreats, team building workshops etc. </a:t>
            </a:r>
            <a:endParaRPr lang="en-US" dirty="0" smtClean="0"/>
          </a:p>
          <a:p>
            <a:r>
              <a:rPr lang="en-GB" dirty="0" smtClean="0"/>
              <a:t> </a:t>
            </a:r>
            <a:endParaRPr lang="en-US" dirty="0">
              <a:solidFill>
                <a:srgbClr val="FFFAE7"/>
              </a:solidFill>
            </a:endParaRPr>
          </a:p>
        </p:txBody>
      </p:sp>
      <p:pic>
        <p:nvPicPr>
          <p:cNvPr id="4" name="Picture 3" descr="Wistaston Hall a.jpg"/>
          <p:cNvPicPr>
            <a:picLocks noChangeAspect="1"/>
          </p:cNvPicPr>
          <p:nvPr/>
        </p:nvPicPr>
        <p:blipFill>
          <a:blip r:embed="rId2"/>
          <a:stretch>
            <a:fillRect/>
          </a:stretch>
        </p:blipFill>
        <p:spPr>
          <a:xfrm>
            <a:off x="1600200" y="1828800"/>
            <a:ext cx="5334000" cy="297493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685800" y="474344"/>
            <a:ext cx="4800600" cy="6186310"/>
          </a:xfrm>
          <a:prstGeom prst="rect">
            <a:avLst/>
          </a:prstGeom>
        </p:spPr>
        <p:txBody>
          <a:bodyPr wrap="square">
            <a:spAutoFit/>
          </a:bodyPr>
          <a:lstStyle/>
          <a:p>
            <a:pPr lvl="0"/>
            <a:r>
              <a:rPr lang="en-GB" sz="2000" b="1" dirty="0" smtClean="0"/>
              <a:t>Oblate Communications: </a:t>
            </a:r>
          </a:p>
          <a:p>
            <a:pPr lvl="0"/>
            <a:r>
              <a:rPr lang="en-GB" dirty="0" smtClean="0"/>
              <a:t>The community receives copies of the newsletter </a:t>
            </a:r>
            <a:r>
              <a:rPr lang="en-GB" u="sng" dirty="0" smtClean="0"/>
              <a:t>Oblate Connections</a:t>
            </a:r>
            <a:r>
              <a:rPr lang="en-GB" dirty="0" smtClean="0"/>
              <a:t>. In other places where we have withdrawn from the newsletter continues to be sent and provides an ongoing way for people of the community to access the events that are taking place within the Oblate Family.</a:t>
            </a:r>
          </a:p>
          <a:p>
            <a:pPr lvl="0"/>
            <a:endParaRPr lang="en-GB" dirty="0" smtClean="0"/>
          </a:p>
          <a:p>
            <a:pPr lvl="0"/>
            <a:endParaRPr lang="en-GB" dirty="0" smtClean="0"/>
          </a:p>
          <a:p>
            <a:pPr lvl="0"/>
            <a:endParaRPr lang="en-GB" dirty="0" smtClean="0"/>
          </a:p>
          <a:p>
            <a:r>
              <a:rPr lang="en-GB" dirty="0" smtClean="0"/>
              <a:t>MAMI: </a:t>
            </a:r>
          </a:p>
          <a:p>
            <a:r>
              <a:rPr lang="en-GB" dirty="0" smtClean="0"/>
              <a:t>The Oblate missions throughout the world have been for many years very well supported through the local MAMI supporters. This provides a strong connection to not only to the Oblate mission but to the Church’s mission to the world.</a:t>
            </a:r>
            <a:endParaRPr lang="en-US" dirty="0" smtClean="0"/>
          </a:p>
          <a:p>
            <a:pPr lvl="0"/>
            <a:r>
              <a:rPr lang="en-GB" dirty="0" smtClean="0"/>
              <a:t> </a:t>
            </a:r>
            <a:endParaRPr lang="en-US" dirty="0" smtClean="0"/>
          </a:p>
          <a:p>
            <a:endParaRPr lang="en-US" dirty="0">
              <a:solidFill>
                <a:srgbClr val="FFFAE7"/>
              </a:solidFill>
            </a:endParaRPr>
          </a:p>
        </p:txBody>
      </p:sp>
      <p:pic>
        <p:nvPicPr>
          <p:cNvPr id="4" name="Picture 3" descr="1549_OMIConnection-a.jpg"/>
          <p:cNvPicPr>
            <a:picLocks noChangeAspect="1"/>
          </p:cNvPicPr>
          <p:nvPr/>
        </p:nvPicPr>
        <p:blipFill>
          <a:blip r:embed="rId2"/>
          <a:stretch>
            <a:fillRect/>
          </a:stretch>
        </p:blipFill>
        <p:spPr>
          <a:xfrm>
            <a:off x="5486400" y="457200"/>
            <a:ext cx="3391488" cy="4794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1" nodeType="clickEffect">
                                  <p:stCondLst>
                                    <p:cond delay="0"/>
                                  </p:stCondLst>
                                  <p:childTnLst>
                                    <p:anim calcmode="lin" valueType="num">
                                      <p:cBhvr>
                                        <p:cTn id="10" dur="500"/>
                                        <p:tgtEl>
                                          <p:spTgt spid="3"/>
                                        </p:tgtEl>
                                        <p:attrNameLst>
                                          <p:attrName>ppt_w</p:attrName>
                                        </p:attrNameLst>
                                      </p:cBhvr>
                                      <p:tavLst>
                                        <p:tav tm="0">
                                          <p:val>
                                            <p:strVal val="ppt_w"/>
                                          </p:val>
                                        </p:tav>
                                        <p:tav tm="100000">
                                          <p:val>
                                            <p:fltVal val="0"/>
                                          </p:val>
                                        </p:tav>
                                      </p:tavLst>
                                    </p:anim>
                                    <p:anim calcmode="lin" valueType="num">
                                      <p:cBhvr>
                                        <p:cTn id="11" dur="500"/>
                                        <p:tgtEl>
                                          <p:spTgt spid="3"/>
                                        </p:tgtEl>
                                        <p:attrNameLst>
                                          <p:attrName>ppt_h</p:attrName>
                                        </p:attrNameLst>
                                      </p:cBhvr>
                                      <p:tavLst>
                                        <p:tav tm="0">
                                          <p:val>
                                            <p:strVal val="ppt_h"/>
                                          </p:val>
                                        </p:tav>
                                        <p:tav tm="100000">
                                          <p:val>
                                            <p:fltVal val="0"/>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57200" y="609600"/>
            <a:ext cx="5943600" cy="6278643"/>
          </a:xfrm>
          <a:prstGeom prst="rect">
            <a:avLst/>
          </a:prstGeom>
          <a:noFill/>
        </p:spPr>
        <p:txBody>
          <a:bodyPr wrap="square" rtlCol="0">
            <a:spAutoFit/>
          </a:bodyPr>
          <a:lstStyle/>
          <a:p>
            <a:r>
              <a:rPr lang="en-GB" sz="2400" b="1" dirty="0" smtClean="0"/>
              <a:t>Possible New Relationships:</a:t>
            </a:r>
          </a:p>
          <a:p>
            <a:endParaRPr lang="en-US" dirty="0" smtClean="0"/>
          </a:p>
          <a:p>
            <a:r>
              <a:rPr lang="en-GB" dirty="0" smtClean="0"/>
              <a:t>Charism Group: </a:t>
            </a:r>
          </a:p>
          <a:p>
            <a:r>
              <a:rPr lang="en-GB" dirty="0" smtClean="0"/>
              <a:t>That we explore the establishment of a group like the “Friends of St. Eugene” where people come together on a regular basis in small groups and are nourished by the spirituality of St. Eugene. </a:t>
            </a:r>
          </a:p>
          <a:p>
            <a:endParaRPr lang="en-GB" dirty="0" smtClean="0"/>
          </a:p>
          <a:p>
            <a:r>
              <a:rPr lang="en-GB" dirty="0" smtClean="0"/>
              <a:t>Many Oblate Provinces have groups like these and sometimes they are called “Partners in Mission” or “Oblate Associates.” Each place would have to find a way that best suits their local needs. </a:t>
            </a:r>
          </a:p>
          <a:p>
            <a:endParaRPr lang="en-GB" dirty="0" smtClean="0"/>
          </a:p>
          <a:p>
            <a:r>
              <a:rPr lang="en-GB" b="1" dirty="0" smtClean="0"/>
              <a:t>Oblate Youth Service: </a:t>
            </a:r>
          </a:p>
          <a:p>
            <a:r>
              <a:rPr lang="en-GB" dirty="0" smtClean="0"/>
              <a:t>Over the last number of months the Oblates have been trying to establish new young adult groups in different parts of the UK as part of the OYS. This group works with people aged 18-30 and provides an opportunity for people to be involved both locally and in larger shared projects. </a:t>
            </a:r>
          </a:p>
          <a:p>
            <a:r>
              <a:rPr lang="en-GB" dirty="0" smtClean="0"/>
              <a:t>Is there a place for such a group in Birmingham?</a:t>
            </a:r>
          </a:p>
          <a:p>
            <a:endParaRPr lang="en-US" dirty="0"/>
          </a:p>
        </p:txBody>
      </p:sp>
      <p:pic>
        <p:nvPicPr>
          <p:cNvPr id="4" name="Picture 3" descr="EdM255 st eugene 3.jpg"/>
          <p:cNvPicPr>
            <a:picLocks noChangeAspect="1"/>
          </p:cNvPicPr>
          <p:nvPr/>
        </p:nvPicPr>
        <p:blipFill>
          <a:blip r:embed="rId2"/>
          <a:stretch>
            <a:fillRect/>
          </a:stretch>
        </p:blipFill>
        <p:spPr>
          <a:xfrm>
            <a:off x="6858000" y="1143000"/>
            <a:ext cx="1927820" cy="2871788"/>
          </a:xfrm>
          <a:prstGeom prst="rect">
            <a:avLst/>
          </a:prstGeom>
        </p:spPr>
      </p:pic>
      <p:pic>
        <p:nvPicPr>
          <p:cNvPr id="5" name="Picture 12" descr="CD and Dorothy (Medium)"/>
          <p:cNvPicPr>
            <a:picLocks noChangeAspect="1" noChangeArrowheads="1"/>
          </p:cNvPicPr>
          <p:nvPr/>
        </p:nvPicPr>
        <p:blipFill>
          <a:blip r:embed="rId3"/>
          <a:srcRect/>
          <a:stretch>
            <a:fillRect/>
          </a:stretch>
        </p:blipFill>
        <p:spPr bwMode="auto">
          <a:xfrm>
            <a:off x="6400800" y="4419600"/>
            <a:ext cx="2502983" cy="1878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14" descr="Hombres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3" name="Picture 2" descr="http://www.iona.qld.edu.au/images/stories/faithandmission/oblatecrest.jpg"/>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3643306" y="3571876"/>
            <a:ext cx="2000264" cy="1992263"/>
          </a:xfrm>
          <a:prstGeom prst="rect">
            <a:avLst/>
          </a:prstGeom>
          <a:noFill/>
        </p:spPr>
      </p:pic>
      <p:sp>
        <p:nvSpPr>
          <p:cNvPr id="4" name="ZoneTexte 3"/>
          <p:cNvSpPr txBox="1"/>
          <p:nvPr/>
        </p:nvSpPr>
        <p:spPr>
          <a:xfrm>
            <a:off x="357188" y="714375"/>
            <a:ext cx="8572500" cy="3262313"/>
          </a:xfrm>
          <a:prstGeom prst="rect">
            <a:avLst/>
          </a:prstGeom>
          <a:noFill/>
        </p:spPr>
        <p:txBody>
          <a:bodyPr>
            <a:prstTxWarp prst="textNoShape">
              <a:avLst/>
            </a:prstTxWarp>
            <a:spAutoFit/>
          </a:bodyPr>
          <a:lstStyle/>
          <a:p>
            <a:pPr algn="ctr"/>
            <a:r>
              <a:rPr lang="en-US" sz="3600" b="1">
                <a:solidFill>
                  <a:srgbClr val="FFFF00"/>
                </a:solidFill>
                <a:effectLst>
                  <a:outerShdw blurRad="38100" dist="38100" dir="2700000" algn="tl">
                    <a:srgbClr val="DDDDDD"/>
                  </a:outerShdw>
                </a:effectLst>
                <a:latin typeface="Calibri" pitchFamily="-109" charset="0"/>
              </a:rPr>
              <a:t>Centred on the person of Jesus Christ, the source of our mission, we commit ourselves to a profound personal and communal conversion.”</a:t>
            </a:r>
          </a:p>
          <a:p>
            <a:pPr algn="ctr"/>
            <a:endParaRPr lang="en-US" sz="4400" b="1">
              <a:solidFill>
                <a:srgbClr val="FFFF00"/>
              </a:solidFill>
              <a:effectLst>
                <a:outerShdw blurRad="38100" dist="38100" dir="2700000" algn="tl">
                  <a:srgbClr val="DDDDDD"/>
                </a:outerShdw>
              </a:effectLst>
              <a:latin typeface="Calibri" pitchFamily="-109" charset="0"/>
            </a:endParaRPr>
          </a:p>
          <a:p>
            <a:endParaRPr lang="en-GB">
              <a:latin typeface="Calibri" pitchFamily="-109"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28604"/>
            <a:ext cx="6071086" cy="769441"/>
          </a:xfrm>
          <a:prstGeom prst="rect">
            <a:avLst/>
          </a:prstGeom>
        </p:spPr>
        <p:txBody>
          <a:bodyPr wrap="none">
            <a:spAutoFit/>
          </a:bodyPr>
          <a:lstStyle/>
          <a:p>
            <a:pPr algn="l" rtl="0">
              <a:spcBef>
                <a:spcPct val="50000"/>
              </a:spcBef>
            </a:pPr>
            <a:r>
              <a:rPr lang="it-IT" sz="4400" b="1" kern="1200" dirty="0">
                <a:solidFill>
                  <a:srgbClr val="FFFF00"/>
                </a:solidFill>
                <a:effectLst>
                  <a:outerShdw blurRad="38100" dist="38100" dir="2700000" algn="tl">
                    <a:srgbClr val="000000"/>
                  </a:outerShdw>
                </a:effectLst>
                <a:latin typeface="Calibri"/>
                <a:ea typeface="+mn-ea"/>
                <a:cs typeface="+mn-cs"/>
              </a:rPr>
              <a:t>GOD CALLS A PERSON TO</a:t>
            </a:r>
          </a:p>
        </p:txBody>
      </p:sp>
      <p:sp>
        <p:nvSpPr>
          <p:cNvPr id="3" name="Rectangle 2"/>
          <p:cNvSpPr/>
          <p:nvPr/>
        </p:nvSpPr>
        <p:spPr>
          <a:xfrm>
            <a:off x="0" y="2571744"/>
            <a:ext cx="7495963" cy="1323439"/>
          </a:xfrm>
          <a:prstGeom prst="rect">
            <a:avLst/>
          </a:prstGeom>
        </p:spPr>
        <p:txBody>
          <a:bodyPr wrap="none">
            <a:spAutoFit/>
          </a:bodyPr>
          <a:lstStyle/>
          <a:p>
            <a:pPr algn="l" rtl="0">
              <a:spcBef>
                <a:spcPct val="50000"/>
              </a:spcBef>
            </a:pPr>
            <a:r>
              <a:rPr lang="it-IT" sz="8000" b="1" kern="1200" dirty="0">
                <a:solidFill>
                  <a:srgbClr val="44BC6C"/>
                </a:solidFill>
                <a:effectLst>
                  <a:outerShdw blurRad="38100" dist="38100" dir="2700000" algn="tl">
                    <a:srgbClr val="000000"/>
                  </a:outerShdw>
                </a:effectLst>
                <a:latin typeface="Verdana" pitchFamily="34" charset="0"/>
                <a:ea typeface="+mn-ea"/>
                <a:cs typeface="+mn-cs"/>
              </a:rPr>
              <a:t>EXPERIENCE</a:t>
            </a:r>
          </a:p>
        </p:txBody>
      </p:sp>
      <p:sp>
        <p:nvSpPr>
          <p:cNvPr id="4" name="Rectangle 3"/>
          <p:cNvSpPr/>
          <p:nvPr/>
        </p:nvSpPr>
        <p:spPr>
          <a:xfrm>
            <a:off x="1" y="5715016"/>
            <a:ext cx="9144000" cy="769441"/>
          </a:xfrm>
          <a:prstGeom prst="rect">
            <a:avLst/>
          </a:prstGeom>
        </p:spPr>
        <p:txBody>
          <a:bodyPr wrap="square">
            <a:spAutoFit/>
          </a:bodyPr>
          <a:lstStyle/>
          <a:p>
            <a:pPr algn="l" rtl="0">
              <a:spcBef>
                <a:spcPct val="50000"/>
              </a:spcBef>
            </a:pPr>
            <a:r>
              <a:rPr lang="it-IT" sz="4400" b="1" kern="1200" dirty="0">
                <a:solidFill>
                  <a:srgbClr val="FFFF00"/>
                </a:solidFill>
                <a:effectLst>
                  <a:outerShdw blurRad="38100" dist="38100" dir="2700000" algn="tl">
                    <a:srgbClr val="000000"/>
                  </a:outerShdw>
                </a:effectLst>
                <a:latin typeface="Calibri"/>
                <a:ea typeface="+mn-ea"/>
                <a:cs typeface="+mn-cs"/>
              </a:rPr>
              <a:t>A SPECIFIC WORD OR ASPECT OF GOD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48526"/>
            <a:ext cx="9144000" cy="6509474"/>
          </a:xfrm>
          <a:prstGeom prst="rect">
            <a:avLst/>
          </a:prstGeom>
        </p:spPr>
        <p:txBody>
          <a:bodyPr wrap="square">
            <a:spAutoFit/>
          </a:bodyPr>
          <a:lstStyle/>
          <a:p>
            <a:pPr algn="l" rtl="0" fontAlgn="base">
              <a:spcBef>
                <a:spcPct val="50000"/>
              </a:spcBef>
              <a:spcAft>
                <a:spcPct val="0"/>
              </a:spcAft>
            </a:pPr>
            <a:r>
              <a:rPr lang="it-IT" sz="4800" b="1" kern="1200" dirty="0">
                <a:solidFill>
                  <a:srgbClr val="F79646">
                    <a:lumMod val="60000"/>
                    <a:lumOff val="40000"/>
                  </a:srgbClr>
                </a:solidFill>
                <a:effectLst>
                  <a:outerShdw blurRad="38100" dist="38100" dir="2700000" algn="tl">
                    <a:srgbClr val="000000"/>
                  </a:outerShdw>
                </a:effectLst>
                <a:latin typeface="Arial" charset="0"/>
                <a:ea typeface="+mn-ea"/>
                <a:cs typeface="+mn-cs"/>
              </a:rPr>
              <a:t>GOD CALLS A PERSON</a:t>
            </a:r>
          </a:p>
          <a:p>
            <a:pPr algn="l" rtl="0" fontAlgn="base">
              <a:spcBef>
                <a:spcPct val="50000"/>
              </a:spcBef>
              <a:spcAft>
                <a:spcPct val="0"/>
              </a:spcAft>
            </a:pPr>
            <a:endParaRPr lang="it-IT" sz="1400" b="1" kern="1200" dirty="0">
              <a:solidFill>
                <a:srgbClr val="4F81BD"/>
              </a:solidFill>
              <a:latin typeface="Arial" charset="0"/>
              <a:ea typeface="+mn-ea"/>
              <a:cs typeface="+mn-cs"/>
            </a:endParaRPr>
          </a:p>
          <a:p>
            <a:pPr algn="l" rtl="0" fontAlgn="base">
              <a:spcBef>
                <a:spcPct val="50000"/>
              </a:spcBef>
              <a:spcAft>
                <a:spcPct val="0"/>
              </a:spcAft>
            </a:pPr>
            <a:r>
              <a:rPr lang="it-IT" sz="4000" b="1" kern="1200" dirty="0">
                <a:solidFill>
                  <a:srgbClr val="F79646">
                    <a:lumMod val="60000"/>
                    <a:lumOff val="40000"/>
                  </a:srgbClr>
                </a:solidFill>
                <a:latin typeface="Arial" charset="0"/>
                <a:ea typeface="+mn-ea"/>
                <a:cs typeface="+mn-cs"/>
              </a:rPr>
              <a:t>TO</a:t>
            </a:r>
            <a:r>
              <a:rPr lang="it-IT" sz="4000" b="1" kern="1200" dirty="0">
                <a:solidFill>
                  <a:srgbClr val="FFCC00"/>
                </a:solidFill>
                <a:latin typeface="Arial" charset="0"/>
                <a:ea typeface="+mn-ea"/>
                <a:cs typeface="+mn-cs"/>
              </a:rPr>
              <a:t>    </a:t>
            </a:r>
            <a:r>
              <a:rPr lang="it-IT" sz="4400" b="1" kern="1200" dirty="0">
                <a:solidFill>
                  <a:srgbClr val="FFFF00"/>
                </a:solidFill>
                <a:effectLst>
                  <a:outerShdw blurRad="38100" dist="38100" dir="2700000" algn="tl">
                    <a:srgbClr val="000000"/>
                  </a:outerShdw>
                </a:effectLst>
                <a:latin typeface="Arial" charset="0"/>
                <a:ea typeface="+mn-ea"/>
                <a:cs typeface="+mn-cs"/>
              </a:rPr>
              <a:t>EXPERIENCE </a:t>
            </a:r>
          </a:p>
          <a:p>
            <a:pPr algn="l" rtl="0" fontAlgn="base">
              <a:spcBef>
                <a:spcPct val="50000"/>
              </a:spcBef>
              <a:spcAft>
                <a:spcPct val="0"/>
              </a:spcAft>
            </a:pPr>
            <a:endParaRPr lang="it-IT" sz="1400" b="1" kern="1200" dirty="0">
              <a:solidFill>
                <a:srgbClr val="4F81BD"/>
              </a:solidFill>
              <a:latin typeface="Arial" charset="0"/>
              <a:ea typeface="+mn-ea"/>
              <a:cs typeface="+mn-cs"/>
            </a:endParaRPr>
          </a:p>
          <a:p>
            <a:pPr algn="l" rtl="0" fontAlgn="base">
              <a:spcBef>
                <a:spcPct val="50000"/>
              </a:spcBef>
              <a:spcAft>
                <a:spcPct val="0"/>
              </a:spcAft>
            </a:pPr>
            <a:r>
              <a:rPr lang="it-IT" sz="4000" b="1" kern="1200" dirty="0">
                <a:solidFill>
                  <a:srgbClr val="F79646">
                    <a:lumMod val="60000"/>
                    <a:lumOff val="40000"/>
                  </a:srgbClr>
                </a:solidFill>
                <a:latin typeface="Arial" charset="0"/>
                <a:ea typeface="+mn-ea"/>
                <a:cs typeface="+mn-cs"/>
              </a:rPr>
              <a:t>TO</a:t>
            </a:r>
            <a:r>
              <a:rPr lang="it-IT" sz="4000" b="1" kern="1200" dirty="0">
                <a:solidFill>
                  <a:srgbClr val="FFCC00"/>
                </a:solidFill>
                <a:latin typeface="Arial" charset="0"/>
                <a:ea typeface="+mn-ea"/>
                <a:cs typeface="+mn-cs"/>
              </a:rPr>
              <a:t>    </a:t>
            </a:r>
            <a:r>
              <a:rPr lang="it-IT" sz="4400" b="1" kern="1200" dirty="0">
                <a:solidFill>
                  <a:srgbClr val="FFFF00"/>
                </a:solidFill>
                <a:effectLst>
                  <a:outerShdw blurRad="38100" dist="38100" dir="2700000" algn="tl">
                    <a:srgbClr val="000000"/>
                  </a:outerShdw>
                </a:effectLst>
                <a:latin typeface="Arial" charset="0"/>
                <a:ea typeface="+mn-ea"/>
                <a:cs typeface="+mn-cs"/>
              </a:rPr>
              <a:t>LIVE </a:t>
            </a:r>
          </a:p>
          <a:p>
            <a:pPr algn="l" rtl="0" fontAlgn="base">
              <a:spcBef>
                <a:spcPct val="50000"/>
              </a:spcBef>
              <a:spcAft>
                <a:spcPct val="0"/>
              </a:spcAft>
            </a:pPr>
            <a:endParaRPr lang="it-IT" sz="1400" b="1" kern="1200" dirty="0">
              <a:solidFill>
                <a:srgbClr val="4F81BD"/>
              </a:solidFill>
              <a:latin typeface="Arial" charset="0"/>
              <a:ea typeface="+mn-ea"/>
              <a:cs typeface="+mn-cs"/>
            </a:endParaRPr>
          </a:p>
          <a:p>
            <a:pPr algn="l" rtl="0" fontAlgn="base">
              <a:spcBef>
                <a:spcPct val="50000"/>
              </a:spcBef>
              <a:spcAft>
                <a:spcPct val="0"/>
              </a:spcAft>
            </a:pPr>
            <a:r>
              <a:rPr lang="it-IT" sz="4000" b="1" kern="1200" dirty="0">
                <a:solidFill>
                  <a:srgbClr val="F79646">
                    <a:lumMod val="60000"/>
                    <a:lumOff val="40000"/>
                  </a:srgbClr>
                </a:solidFill>
                <a:latin typeface="Arial" charset="0"/>
                <a:ea typeface="+mn-ea"/>
                <a:cs typeface="+mn-cs"/>
              </a:rPr>
              <a:t>TO</a:t>
            </a:r>
            <a:r>
              <a:rPr lang="it-IT" sz="4000" b="1" kern="1200" dirty="0">
                <a:solidFill>
                  <a:srgbClr val="FFCC00"/>
                </a:solidFill>
                <a:latin typeface="Arial" charset="0"/>
                <a:ea typeface="+mn-ea"/>
                <a:cs typeface="+mn-cs"/>
              </a:rPr>
              <a:t>    </a:t>
            </a:r>
            <a:r>
              <a:rPr lang="it-IT" sz="4400" b="1" kern="1200" dirty="0">
                <a:solidFill>
                  <a:srgbClr val="FFFF00"/>
                </a:solidFill>
                <a:effectLst>
                  <a:outerShdw blurRad="38100" dist="38100" dir="2700000" algn="tl">
                    <a:srgbClr val="000000"/>
                  </a:outerShdw>
                </a:effectLst>
                <a:latin typeface="Arial" charset="0"/>
                <a:ea typeface="+mn-ea"/>
                <a:cs typeface="+mn-cs"/>
              </a:rPr>
              <a:t>INCARNATE </a:t>
            </a:r>
          </a:p>
          <a:p>
            <a:pPr algn="l" rtl="0" fontAlgn="base">
              <a:spcBef>
                <a:spcPct val="50000"/>
              </a:spcBef>
              <a:spcAft>
                <a:spcPct val="0"/>
              </a:spcAft>
            </a:pPr>
            <a:endParaRPr lang="en-US" sz="2000" b="1" kern="1200" dirty="0">
              <a:solidFill>
                <a:srgbClr val="6775B9"/>
              </a:solidFill>
              <a:effectLst>
                <a:outerShdw blurRad="38100" dist="38100" dir="2700000" algn="tl">
                  <a:srgbClr val="000000"/>
                </a:outerShdw>
              </a:effectLst>
              <a:latin typeface="Arial" charset="0"/>
              <a:ea typeface="+mn-ea"/>
              <a:cs typeface="+mn-cs"/>
            </a:endParaRPr>
          </a:p>
          <a:p>
            <a:pPr algn="l" rtl="0" fontAlgn="base">
              <a:spcBef>
                <a:spcPct val="50000"/>
              </a:spcBef>
              <a:spcAft>
                <a:spcPct val="0"/>
              </a:spcAft>
            </a:pPr>
            <a:r>
              <a:rPr lang="en-US" sz="4800" b="1" kern="1200" dirty="0">
                <a:solidFill>
                  <a:srgbClr val="F79646">
                    <a:lumMod val="60000"/>
                    <a:lumOff val="40000"/>
                  </a:srgbClr>
                </a:solidFill>
                <a:effectLst>
                  <a:outerShdw blurRad="38100" dist="38100" dir="2700000" algn="tl">
                    <a:srgbClr val="000000"/>
                  </a:outerShdw>
                </a:effectLst>
                <a:latin typeface="Arial" charset="0"/>
                <a:ea typeface="+mn-ea"/>
                <a:cs typeface="+mn-cs"/>
              </a:rPr>
              <a:t>A SPECIFIC WORD OF GOD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sp>
        <p:nvSpPr>
          <p:cNvPr id="3" name="ZoneTexte 2"/>
          <p:cNvSpPr txBox="1"/>
          <p:nvPr/>
        </p:nvSpPr>
        <p:spPr>
          <a:xfrm>
            <a:off x="357158" y="285728"/>
            <a:ext cx="8786842" cy="8371523"/>
          </a:xfrm>
          <a:prstGeom prst="rect">
            <a:avLst/>
          </a:prstGeom>
          <a:noFill/>
        </p:spPr>
        <p:txBody>
          <a:bodyPr wrap="square" rtlCol="0">
            <a:spAutoFit/>
          </a:bodyPr>
          <a:lstStyle/>
          <a:p>
            <a:pPr algn="l" rtl="0"/>
            <a:r>
              <a:rPr lang="en-US" sz="3600" kern="1200" dirty="0">
                <a:solidFill>
                  <a:prstClr val="white">
                    <a:lumMod val="95000"/>
                  </a:prstClr>
                </a:solidFill>
                <a:latin typeface="Calibri"/>
                <a:ea typeface="+mn-ea"/>
                <a:cs typeface="+mn-cs"/>
              </a:rPr>
              <a:t>He emptied Himself, taking the form of a slave, </a:t>
            </a:r>
          </a:p>
          <a:p>
            <a:pPr algn="l" rtl="0"/>
            <a:r>
              <a:rPr lang="en-US" sz="3600" kern="1200" dirty="0">
                <a:solidFill>
                  <a:prstClr val="white">
                    <a:lumMod val="95000"/>
                  </a:prstClr>
                </a:solidFill>
                <a:latin typeface="Calibri"/>
                <a:ea typeface="+mn-ea"/>
                <a:cs typeface="+mn-cs"/>
              </a:rPr>
              <a:t>and being made in the likeness of men. </a:t>
            </a:r>
          </a:p>
          <a:p>
            <a:pPr algn="l" rtl="0"/>
            <a:r>
              <a:rPr lang="en-US" sz="3600" kern="1200" dirty="0">
                <a:solidFill>
                  <a:prstClr val="white">
                    <a:lumMod val="95000"/>
                  </a:prstClr>
                </a:solidFill>
                <a:latin typeface="Calibri"/>
                <a:ea typeface="+mn-ea"/>
                <a:cs typeface="+mn-cs"/>
              </a:rPr>
              <a:t>He humbled Himself </a:t>
            </a:r>
          </a:p>
          <a:p>
            <a:pPr algn="l" rtl="0"/>
            <a:r>
              <a:rPr lang="en-US" sz="3600" kern="1200" dirty="0">
                <a:solidFill>
                  <a:prstClr val="white">
                    <a:lumMod val="95000"/>
                  </a:prstClr>
                </a:solidFill>
                <a:latin typeface="Calibri"/>
                <a:ea typeface="+mn-ea"/>
                <a:cs typeface="+mn-cs"/>
              </a:rPr>
              <a:t>by becoming obedient </a:t>
            </a:r>
          </a:p>
          <a:p>
            <a:pPr algn="l" rtl="0"/>
            <a:r>
              <a:rPr lang="en-US" sz="3600" kern="1200" dirty="0">
                <a:solidFill>
                  <a:prstClr val="white">
                    <a:lumMod val="95000"/>
                  </a:prstClr>
                </a:solidFill>
                <a:latin typeface="Calibri"/>
                <a:ea typeface="+mn-ea"/>
                <a:cs typeface="+mn-cs"/>
              </a:rPr>
              <a:t>to the point of death, </a:t>
            </a:r>
          </a:p>
          <a:p>
            <a:pPr algn="l" rtl="0"/>
            <a:r>
              <a:rPr lang="en-US" sz="3600" kern="1200" dirty="0">
                <a:solidFill>
                  <a:prstClr val="white">
                    <a:lumMod val="95000"/>
                  </a:prstClr>
                </a:solidFill>
                <a:latin typeface="Calibri"/>
                <a:ea typeface="+mn-ea"/>
                <a:cs typeface="+mn-cs"/>
              </a:rPr>
              <a:t>even death on a cross… </a:t>
            </a:r>
          </a:p>
          <a:p>
            <a:pPr algn="l" rtl="0"/>
            <a:endParaRPr lang="en-US" sz="3600" kern="1200" dirty="0">
              <a:solidFill>
                <a:prstClr val="white">
                  <a:lumMod val="95000"/>
                </a:prstClr>
              </a:solidFill>
              <a:latin typeface="Calibri"/>
              <a:ea typeface="+mn-ea"/>
              <a:cs typeface="+mn-cs"/>
            </a:endParaRPr>
          </a:p>
          <a:p>
            <a:pPr algn="l" rtl="0"/>
            <a:endParaRPr lang="en-US" sz="3600" kern="1200" dirty="0">
              <a:solidFill>
                <a:prstClr val="white">
                  <a:lumMod val="95000"/>
                </a:prstClr>
              </a:solidFill>
              <a:latin typeface="Calibri"/>
              <a:ea typeface="+mn-ea"/>
              <a:cs typeface="+mn-cs"/>
            </a:endParaRPr>
          </a:p>
          <a:p>
            <a:pPr algn="l" rtl="0"/>
            <a:endParaRPr lang="en-US" sz="3600" kern="1200" dirty="0">
              <a:solidFill>
                <a:prstClr val="white">
                  <a:lumMod val="95000"/>
                </a:prstClr>
              </a:solidFill>
              <a:latin typeface="Calibri"/>
              <a:ea typeface="+mn-ea"/>
              <a:cs typeface="+mn-cs"/>
            </a:endParaRPr>
          </a:p>
          <a:p>
            <a:pPr algn="l" rtl="0"/>
            <a:endParaRPr lang="en-US" sz="3600" kern="1200" dirty="0">
              <a:solidFill>
                <a:prstClr val="white">
                  <a:lumMod val="95000"/>
                </a:prstClr>
              </a:solidFill>
              <a:latin typeface="Calibri"/>
              <a:ea typeface="+mn-ea"/>
              <a:cs typeface="+mn-cs"/>
            </a:endParaRPr>
          </a:p>
          <a:p>
            <a:pPr algn="r" rtl="0"/>
            <a:r>
              <a:rPr lang="en-US" sz="3600" kern="1200" dirty="0">
                <a:solidFill>
                  <a:prstClr val="white">
                    <a:lumMod val="95000"/>
                  </a:prstClr>
                </a:solidFill>
                <a:latin typeface="Calibri"/>
                <a:ea typeface="+mn-ea"/>
                <a:cs typeface="+mn-cs"/>
              </a:rPr>
              <a:t>Phil 2:7-8</a:t>
            </a:r>
          </a:p>
          <a:p>
            <a:pPr algn="r" rtl="0"/>
            <a:endParaRPr lang="en-US" sz="4800" kern="1200" dirty="0">
              <a:solidFill>
                <a:prstClr val="white">
                  <a:lumMod val="95000"/>
                </a:prstClr>
              </a:solidFill>
              <a:latin typeface="Calibri"/>
              <a:ea typeface="+mn-ea"/>
              <a:cs typeface="+mn-cs"/>
            </a:endParaRPr>
          </a:p>
          <a:p>
            <a:pPr algn="r" rtl="0"/>
            <a:endParaRPr lang="fr-FR" sz="4000" kern="1200" dirty="0">
              <a:solidFill>
                <a:prstClr val="white">
                  <a:lumMod val="95000"/>
                </a:prstClr>
              </a:solidFill>
              <a:latin typeface="Calibri"/>
              <a:ea typeface="+mn-ea"/>
              <a:cs typeface="+mn-cs"/>
            </a:endParaRPr>
          </a:p>
          <a:p>
            <a:pPr algn="l" rtl="0"/>
            <a:endParaRPr lang="fr-FR" kern="1200" dirty="0">
              <a:solidFill>
                <a:prstClr val="black"/>
              </a:solidFill>
              <a:latin typeface="Calibri"/>
              <a:ea typeface="+mn-ea"/>
              <a:cs typeface="+mn-cs"/>
            </a:endParaRPr>
          </a:p>
        </p:txBody>
      </p:sp>
      <p:sp>
        <p:nvSpPr>
          <p:cNvPr id="7" name="Rectangle 6"/>
          <p:cNvSpPr/>
          <p:nvPr/>
        </p:nvSpPr>
        <p:spPr>
          <a:xfrm rot="20266442">
            <a:off x="2171980" y="4098487"/>
            <a:ext cx="5088251" cy="1323439"/>
          </a:xfrm>
          <a:prstGeom prst="rect">
            <a:avLst/>
          </a:prstGeom>
        </p:spPr>
        <p:txBody>
          <a:bodyPr wrap="none">
            <a:spAutoFit/>
          </a:bodyPr>
          <a:lstStyle/>
          <a:p>
            <a:pPr algn="ctr" rtl="0">
              <a:defRPr/>
            </a:pPr>
            <a:r>
              <a:rPr lang="fr-FR" sz="8000" b="1" kern="1200" cap="all" dirty="0" err="1">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rPr>
              <a:t>POVERTY</a:t>
            </a:r>
            <a:endParaRPr lang="fr-FR" sz="8000" b="1" kern="1200" cap="all" dirty="0">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endParaRPr>
          </a:p>
        </p:txBody>
      </p:sp>
      <p:pic>
        <p:nvPicPr>
          <p:cNvPr id="5" name="Picture 5" descr="Francis Assisi"/>
          <p:cNvPicPr>
            <a:picLocks noChangeAspect="1" noChangeArrowheads="1"/>
          </p:cNvPicPr>
          <p:nvPr/>
        </p:nvPicPr>
        <p:blipFill>
          <a:blip r:embed="rId4" cstate="print"/>
          <a:srcRect/>
          <a:stretch>
            <a:fillRect/>
          </a:stretch>
        </p:blipFill>
        <p:spPr bwMode="auto">
          <a:xfrm>
            <a:off x="0" y="4264025"/>
            <a:ext cx="2286000" cy="2593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in)">
                                      <p:cBhvr>
                                        <p:cTn id="22" dur="500"/>
                                        <p:tgtEl>
                                          <p:spTgt spid="3">
                                            <p:txEl>
                                              <p:pRg st="5" end="5"/>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box(in)">
                                      <p:cBhvr>
                                        <p:cTn id="25" dur="500"/>
                                        <p:tgtEl>
                                          <p:spTgt spid="3">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amond(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97000"/>
            <a:lum/>
          </a:blip>
          <a:srcRect/>
          <a:stretch>
            <a:fillRect/>
          </a:stretch>
        </a:blipFill>
        <a:effectLst/>
      </p:bgPr>
    </p:bg>
    <p:spTree>
      <p:nvGrpSpPr>
        <p:cNvPr id="1" name=""/>
        <p:cNvGrpSpPr/>
        <p:nvPr/>
      </p:nvGrpSpPr>
      <p:grpSpPr>
        <a:xfrm>
          <a:off x="0" y="0"/>
          <a:ext cx="0" cy="0"/>
          <a:chOff x="0" y="0"/>
          <a:chExt cx="0" cy="0"/>
        </a:xfrm>
      </p:grpSpPr>
      <p:sp>
        <p:nvSpPr>
          <p:cNvPr id="3" name="ZoneTexte 2"/>
          <p:cNvSpPr txBox="1"/>
          <p:nvPr/>
        </p:nvSpPr>
        <p:spPr>
          <a:xfrm>
            <a:off x="357158" y="285729"/>
            <a:ext cx="8786842" cy="6524863"/>
          </a:xfrm>
          <a:prstGeom prst="rect">
            <a:avLst/>
          </a:prstGeom>
          <a:noFill/>
        </p:spPr>
        <p:txBody>
          <a:bodyPr wrap="square" rtlCol="0">
            <a:spAutoFit/>
          </a:bodyPr>
          <a:lstStyle/>
          <a:p>
            <a:pPr algn="l" rtl="0"/>
            <a:r>
              <a:rPr lang="en-US" sz="4000" kern="1200" dirty="0">
                <a:solidFill>
                  <a:prstClr val="white">
                    <a:lumMod val="95000"/>
                  </a:prstClr>
                </a:solidFill>
                <a:latin typeface="Calibri"/>
                <a:ea typeface="+mn-ea"/>
                <a:cs typeface="+mn-cs"/>
              </a:rPr>
              <a:t>In so far as you did this </a:t>
            </a:r>
          </a:p>
          <a:p>
            <a:pPr algn="l" rtl="0"/>
            <a:r>
              <a:rPr lang="en-US" sz="4000" kern="1200" dirty="0">
                <a:solidFill>
                  <a:prstClr val="white">
                    <a:lumMod val="95000"/>
                  </a:prstClr>
                </a:solidFill>
                <a:latin typeface="Calibri"/>
                <a:ea typeface="+mn-ea"/>
                <a:cs typeface="+mn-cs"/>
              </a:rPr>
              <a:t>to one of the least of these </a:t>
            </a:r>
          </a:p>
          <a:p>
            <a:pPr algn="l" rtl="0"/>
            <a:r>
              <a:rPr lang="en-US" sz="4000" kern="1200" dirty="0">
                <a:solidFill>
                  <a:prstClr val="white">
                    <a:lumMod val="95000"/>
                  </a:prstClr>
                </a:solidFill>
                <a:latin typeface="Calibri"/>
                <a:ea typeface="+mn-ea"/>
                <a:cs typeface="+mn-cs"/>
              </a:rPr>
              <a:t>brothers of mine, </a:t>
            </a:r>
          </a:p>
          <a:p>
            <a:pPr algn="l" rtl="0"/>
            <a:r>
              <a:rPr lang="en-US" sz="4000" kern="1200" dirty="0">
                <a:solidFill>
                  <a:prstClr val="white">
                    <a:lumMod val="95000"/>
                  </a:prstClr>
                </a:solidFill>
                <a:latin typeface="Calibri"/>
                <a:ea typeface="+mn-ea"/>
                <a:cs typeface="+mn-cs"/>
              </a:rPr>
              <a:t>you did it to me. </a:t>
            </a:r>
          </a:p>
          <a:p>
            <a:pPr algn="l" rtl="0"/>
            <a:endParaRPr lang="en-US" sz="4000" kern="1200" dirty="0">
              <a:solidFill>
                <a:prstClr val="white">
                  <a:lumMod val="95000"/>
                </a:prstClr>
              </a:solidFill>
              <a:latin typeface="Calibri"/>
              <a:ea typeface="+mn-ea"/>
              <a:cs typeface="+mn-cs"/>
            </a:endParaRPr>
          </a:p>
          <a:p>
            <a:pPr algn="l" rtl="0"/>
            <a:endParaRPr lang="en-US" sz="4000" kern="1200" dirty="0">
              <a:solidFill>
                <a:prstClr val="white">
                  <a:lumMod val="95000"/>
                </a:prstClr>
              </a:solidFill>
              <a:latin typeface="Calibri"/>
              <a:ea typeface="+mn-ea"/>
              <a:cs typeface="+mn-cs"/>
            </a:endParaRPr>
          </a:p>
          <a:p>
            <a:pPr algn="l" rtl="0"/>
            <a:endParaRPr lang="en-US" sz="4000" kern="1200" dirty="0">
              <a:solidFill>
                <a:prstClr val="white">
                  <a:lumMod val="95000"/>
                </a:prstClr>
              </a:solidFill>
              <a:latin typeface="Calibri"/>
              <a:ea typeface="+mn-ea"/>
              <a:cs typeface="+mn-cs"/>
            </a:endParaRPr>
          </a:p>
          <a:p>
            <a:pPr algn="l" rtl="0"/>
            <a:endParaRPr lang="en-US" sz="4000" kern="1200" dirty="0">
              <a:solidFill>
                <a:prstClr val="white">
                  <a:lumMod val="95000"/>
                </a:prstClr>
              </a:solidFill>
              <a:latin typeface="Calibri"/>
              <a:ea typeface="+mn-ea"/>
              <a:cs typeface="+mn-cs"/>
            </a:endParaRPr>
          </a:p>
          <a:p>
            <a:pPr algn="l" rtl="0"/>
            <a:endParaRPr lang="en-US" sz="4000" kern="1200" dirty="0">
              <a:solidFill>
                <a:prstClr val="white">
                  <a:lumMod val="95000"/>
                </a:prstClr>
              </a:solidFill>
              <a:latin typeface="Calibri"/>
              <a:ea typeface="+mn-ea"/>
              <a:cs typeface="+mn-cs"/>
            </a:endParaRPr>
          </a:p>
          <a:p>
            <a:pPr algn="r" rtl="0"/>
            <a:r>
              <a:rPr lang="en-US" sz="4000" kern="1200" dirty="0">
                <a:solidFill>
                  <a:prstClr val="white">
                    <a:lumMod val="95000"/>
                  </a:prstClr>
                </a:solidFill>
                <a:latin typeface="Calibri"/>
                <a:ea typeface="+mn-ea"/>
                <a:cs typeface="+mn-cs"/>
              </a:rPr>
              <a:t>Mat 25:40</a:t>
            </a:r>
            <a:endParaRPr lang="fr-FR" sz="4000" kern="1200" dirty="0">
              <a:solidFill>
                <a:prstClr val="white">
                  <a:lumMod val="95000"/>
                </a:prstClr>
              </a:solidFill>
              <a:latin typeface="Calibri"/>
              <a:ea typeface="+mn-ea"/>
              <a:cs typeface="+mn-cs"/>
            </a:endParaRPr>
          </a:p>
          <a:p>
            <a:pPr algn="l" rtl="0"/>
            <a:endParaRPr lang="fr-FR" kern="1200" dirty="0">
              <a:solidFill>
                <a:prstClr val="black"/>
              </a:solidFill>
              <a:latin typeface="Calibri"/>
              <a:ea typeface="+mn-ea"/>
              <a:cs typeface="+mn-cs"/>
            </a:endParaRPr>
          </a:p>
        </p:txBody>
      </p:sp>
      <p:sp>
        <p:nvSpPr>
          <p:cNvPr id="7" name="Rectangle 6"/>
          <p:cNvSpPr/>
          <p:nvPr/>
        </p:nvSpPr>
        <p:spPr>
          <a:xfrm rot="20266442">
            <a:off x="1736465" y="3885944"/>
            <a:ext cx="6112571" cy="2123658"/>
          </a:xfrm>
          <a:prstGeom prst="rect">
            <a:avLst/>
          </a:prstGeom>
        </p:spPr>
        <p:txBody>
          <a:bodyPr wrap="square">
            <a:spAutoFit/>
          </a:bodyPr>
          <a:lstStyle/>
          <a:p>
            <a:pPr algn="ctr" rtl="0">
              <a:defRPr/>
            </a:pPr>
            <a:r>
              <a:rPr lang="fr-FR" sz="6600" b="1" kern="1200" cap="all" dirty="0" err="1">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rPr>
              <a:t>JESUS</a:t>
            </a:r>
            <a:r>
              <a:rPr lang="fr-FR" sz="6600" b="1" kern="1200" cap="all" dirty="0">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rPr>
              <a:t> IN </a:t>
            </a:r>
          </a:p>
          <a:p>
            <a:pPr algn="ctr" rtl="0">
              <a:defRPr/>
            </a:pPr>
            <a:r>
              <a:rPr lang="fr-FR" sz="6600" b="1" kern="1200" cap="all" dirty="0">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rPr>
              <a:t>THE </a:t>
            </a:r>
            <a:r>
              <a:rPr lang="fr-FR" sz="6600" b="1" kern="1200" cap="all" dirty="0" err="1">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rPr>
              <a:t>OTHER</a:t>
            </a:r>
            <a:endParaRPr lang="fr-FR" sz="6600" b="1" kern="1200" cap="all" dirty="0">
              <a:ln/>
              <a:solidFill>
                <a:srgbClr val="4BACC6"/>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charset="0"/>
              <a:ea typeface="+mn-ea"/>
              <a:cs typeface="Arial" charset="0"/>
            </a:endParaRPr>
          </a:p>
        </p:txBody>
      </p:sp>
      <p:pic>
        <p:nvPicPr>
          <p:cNvPr id="5" name="Picture 6" descr="Mother%20Teresa-1"/>
          <p:cNvPicPr>
            <a:picLocks noChangeAspect="1" noChangeArrowheads="1"/>
          </p:cNvPicPr>
          <p:nvPr/>
        </p:nvPicPr>
        <p:blipFill>
          <a:blip r:embed="rId4" cstate="print"/>
          <a:srcRect/>
          <a:stretch>
            <a:fillRect/>
          </a:stretch>
        </p:blipFill>
        <p:spPr bwMode="auto">
          <a:xfrm flipH="1">
            <a:off x="0" y="4000504"/>
            <a:ext cx="1805416" cy="28574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ox(in)">
                                      <p:cBhvr>
                                        <p:cTn id="19" dur="500"/>
                                        <p:tgtEl>
                                          <p:spTgt spid="3">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amond(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6"/>
</p:tagLst>
</file>

<file path=ppt/theme/_rels/theme5.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1300</TotalTime>
  <Words>1663</Words>
  <Application>Microsoft Macintosh PowerPoint</Application>
  <PresentationFormat>On-screen Show (4:3)</PresentationFormat>
  <Paragraphs>312</Paragraphs>
  <Slides>56</Slides>
  <Notes>51</Notes>
  <HiddenSlides>0</HiddenSlides>
  <MMClips>1</MMClips>
  <ScaleCrop>false</ScaleCrop>
  <HeadingPairs>
    <vt:vector size="4" baseType="variant">
      <vt:variant>
        <vt:lpstr>Design Template</vt:lpstr>
      </vt:variant>
      <vt:variant>
        <vt:i4>7</vt:i4>
      </vt:variant>
      <vt:variant>
        <vt:lpstr>Slide Titles</vt:lpstr>
      </vt:variant>
      <vt:variant>
        <vt:i4>56</vt:i4>
      </vt:variant>
    </vt:vector>
  </HeadingPairs>
  <TitlesOfParts>
    <vt:vector size="63" baseType="lpstr">
      <vt:lpstr>1_Default Design</vt:lpstr>
      <vt:lpstr>2_Soaring</vt:lpstr>
      <vt:lpstr>1_Soaring</vt:lpstr>
      <vt:lpstr>Globe</vt:lpstr>
      <vt:lpstr>Twilight</vt:lpstr>
      <vt:lpstr>1_Twilight</vt:lpstr>
      <vt:lpstr>2_Twilight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What do the OYS do?</vt:lpstr>
      <vt:lpstr>Streetwise, Little Eden and Sukumawenze</vt:lpstr>
      <vt:lpstr>Streetwise, Little Eden and Sukumawenze</vt:lpstr>
      <vt:lpstr>Streetwise, Little Eden and Sukumawenze</vt:lpstr>
      <vt:lpstr>Anglo-Irish Projects</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 Santucci</dc:creator>
  <cp:lastModifiedBy>Kirk Jacob</cp:lastModifiedBy>
  <cp:revision>34</cp:revision>
  <dcterms:created xsi:type="dcterms:W3CDTF">2011-09-12T16:57:00Z</dcterms:created>
  <dcterms:modified xsi:type="dcterms:W3CDTF">2011-09-12T18:00:35Z</dcterms:modified>
</cp:coreProperties>
</file>